
<file path=[Content_Types].xml><?xml version="1.0" encoding="utf-8"?>
<Types xmlns="http://schemas.openxmlformats.org/package/2006/content-types">
  <Override PartName="/customXml/itemProps3.xml" ContentType="application/vnd.openxmlformats-officedocument.customXmlProperties+xml"/>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docProps/custom.xml" ContentType="application/vnd.openxmlformats-officedocument.custom-properties+xml"/>
  <Default Extension="wdp" ContentType="image/vnd.ms-photo"/>
  <Override PartName="/ppt/charts/colors1.xml" ContentType="application/vnd.ms-office.chartcolorstyle+xml"/>
  <Override PartName="/ppt/commentAuthors.xml" ContentType="application/vnd.openxmlformats-officedocument.presentationml.commentAuthors+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charts/chart1.xml" ContentType="application/vnd.openxmlformats-officedocument.drawingml.char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customXml/itemProps2.xml" ContentType="application/vnd.openxmlformats-officedocument.customXml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charts/style1.xml" ContentType="application/vnd.ms-office.chartstyle+xml"/>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Layouts/slideLayout3.xml" ContentType="application/vnd.openxmlformats-officedocument.presentationml.slideLayout+xml"/>
  <Default Extension="jpeg" ContentType="image/jpeg"/>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27"/>
  </p:notesMasterIdLst>
  <p:handoutMasterIdLst>
    <p:handoutMasterId r:id="rId28"/>
  </p:handoutMasterIdLst>
  <p:sldIdLst>
    <p:sldId id="353" r:id="rId5"/>
    <p:sldId id="357" r:id="rId6"/>
    <p:sldId id="358" r:id="rId7"/>
    <p:sldId id="359" r:id="rId8"/>
    <p:sldId id="379" r:id="rId9"/>
    <p:sldId id="361" r:id="rId10"/>
    <p:sldId id="362" r:id="rId11"/>
    <p:sldId id="363" r:id="rId12"/>
    <p:sldId id="364" r:id="rId13"/>
    <p:sldId id="365" r:id="rId14"/>
    <p:sldId id="366" r:id="rId15"/>
    <p:sldId id="367" r:id="rId16"/>
    <p:sldId id="368" r:id="rId17"/>
    <p:sldId id="369" r:id="rId18"/>
    <p:sldId id="370" r:id="rId19"/>
    <p:sldId id="371" r:id="rId20"/>
    <p:sldId id="372" r:id="rId21"/>
    <p:sldId id="373" r:id="rId22"/>
    <p:sldId id="374" r:id="rId23"/>
    <p:sldId id="375" r:id="rId24"/>
    <p:sldId id="377" r:id="rId25"/>
    <p:sldId id="378" r:id="rId26"/>
  </p:sldIdLst>
  <p:sldSz cx="9144000" cy="6858000" type="screen4x3"/>
  <p:notesSz cx="6797675" cy="9872663"/>
  <p:defaultTextStyle>
    <a:defPPr>
      <a:defRPr lang="en-GB"/>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p:defaultTextStyle>
  <p:extLst>
    <p:ext uri="{EFAFB233-063F-42B5-8137-9DF3F51BA10A}">
      <p15:sldGuideLst xmlns:p15="http://schemas.microsoft.com/office/powerpoint/2012/main" xmlns=""/>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aureen McKenna" initials="" lastIdx="8" clrIdx="0"/>
  <p:cmAuthor id="2" name="Sebastien Calmus" initials="" lastIdx="0" clrIdx="1"/>
  <p:cmAuthor id="3" name="Alison FREEBAIRN" initials="" lastIdx="8" clrIdx="2"/>
  <p:cmAuthor id="4" name="Lucia LASSO" initials="" lastIdx="3" clrIdx="3"/>
  <p:cmAuthor id="5" name="Erwan Cheneval" initials="" lastIdx="1" clrIdx="4"/>
</p:cmAuthorLst>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clrMru>
    <a:srgbClr val="E81E32"/>
    <a:srgbClr val="F72431"/>
    <a:srgbClr val="F73226"/>
    <a:srgbClr val="F7323F"/>
    <a:srgbClr val="958982"/>
    <a:srgbClr val="B4ACA6"/>
    <a:srgbClr val="541818"/>
    <a:srgbClr val="CF1C21"/>
  </p:clrMru>
  <p:extLst>
    <p:ext uri="{E76CE94A-603C-4142-B9EB-6D1370010A27}">
      <p14:discardImageEditData xmlns:p14="http://schemas.microsoft.com/office/powerpoint/2010/main" xmlns="" val="0"/>
    </p:ext>
    <p:ext uri="{D31A062A-798A-4329-ABDD-BBA856620510}">
      <p14:defaultImageDpi xmlns:p14="http://schemas.microsoft.com/office/powerpoint/2010/main" xmlns="" val="32767"/>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horzBarState="maximized">
    <p:restoredLeft sz="17025" autoAdjust="0"/>
    <p:restoredTop sz="67159" autoAdjust="0"/>
  </p:normalViewPr>
  <p:slideViewPr>
    <p:cSldViewPr>
      <p:cViewPr varScale="1">
        <p:scale>
          <a:sx n="83" d="100"/>
          <a:sy n="83" d="100"/>
        </p:scale>
        <p:origin x="-90" y="-558"/>
      </p:cViewPr>
      <p:guideLst>
        <p:guide orient="horz" pos="2160"/>
        <p:guide pos="288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commentAuthors" Target="commentAuthor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handoutMaster" Target="handoutMasters/handoutMaster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notesMaster" Target="notesMasters/notesMaster1.xml"/><Relationship Id="rId30" Type="http://schemas.openxmlformats.org/officeDocument/2006/relationships/presProps" Target="presProps.xml"/></Relationships>
</file>

<file path=ppt/charts/_rels/chart1.xml.rels><?xml version="1.0" encoding="UTF-8" standalone="yes"?>
<Relationships xmlns="http://schemas.openxmlformats.org/package/2006/relationships"><Relationship Id="rId3" Type="http://schemas.microsoft.com/office/2011/relationships/chartStyle" Target="style1.xml"/><Relationship Id="rId2" Type="http://schemas.microsoft.com/office/2011/relationships/chartColorStyle" Target="colors1.xml"/><Relationship Id="rId1" Type="http://schemas.openxmlformats.org/officeDocument/2006/relationships/oleObject" Target="file:///\\Users\sune\Dropbox\DCM%20Remote\GSMJan2018.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1"/>
  <c:lang val="fa-IR"/>
  <c:chart>
    <c:title>
      <c:tx>
        <c:rich>
          <a:bodyPr rot="0" spcFirstLastPara="1" vertOverflow="ellipsis" vert="horz" wrap="square" anchor="ctr" anchorCtr="1"/>
          <a:lstStyle/>
          <a:p>
            <a:pPr>
              <a:defRPr lang="en-US" sz="1400" b="0" i="0" u="none" strike="noStrike" kern="1200" spc="0" baseline="0">
                <a:solidFill>
                  <a:schemeClr val="tx1">
                    <a:lumMod val="65000"/>
                    <a:lumOff val="35000"/>
                  </a:schemeClr>
                </a:solidFill>
                <a:latin typeface="+mn-lt"/>
                <a:ea typeface="+mn-ea"/>
                <a:cs typeface="+mn-cs"/>
              </a:defRPr>
            </a:pPr>
            <a:r>
              <a:rPr lang="en-US"/>
              <a:t>RDRT total deployments</a:t>
            </a:r>
          </a:p>
        </c:rich>
      </c:tx>
      <c:layout/>
      <c:spPr>
        <a:noFill/>
        <a:ln>
          <a:noFill/>
        </a:ln>
        <a:effectLst/>
      </c:spPr>
    </c:title>
    <c:plotArea>
      <c:layout/>
      <c:barChart>
        <c:barDir val="col"/>
        <c:grouping val="clustered"/>
        <c:ser>
          <c:idx val="0"/>
          <c:order val="0"/>
          <c:tx>
            <c:strRef>
              <c:f>Sheet1!$C$39</c:f>
              <c:strCache>
                <c:ptCount val="1"/>
                <c:pt idx="0">
                  <c:v>deployments</c:v>
                </c:pt>
              </c:strCache>
            </c:strRef>
          </c:tx>
          <c:spPr>
            <a:solidFill>
              <a:schemeClr val="accent1"/>
            </a:solidFill>
            <a:ln>
              <a:noFill/>
            </a:ln>
            <a:effectLst/>
          </c:spPr>
          <c:cat>
            <c:numRef>
              <c:f>Sheet1!$B$40:$B$44</c:f>
              <c:numCache>
                <c:formatCode>General</c:formatCode>
                <c:ptCount val="5"/>
                <c:pt idx="0">
                  <c:v>2013</c:v>
                </c:pt>
                <c:pt idx="1">
                  <c:v>2014</c:v>
                </c:pt>
                <c:pt idx="2">
                  <c:v>2015</c:v>
                </c:pt>
                <c:pt idx="3">
                  <c:v>2016</c:v>
                </c:pt>
                <c:pt idx="4">
                  <c:v>2017</c:v>
                </c:pt>
              </c:numCache>
            </c:numRef>
          </c:cat>
          <c:val>
            <c:numRef>
              <c:f>Sheet1!$C$40:$C$44</c:f>
              <c:numCache>
                <c:formatCode>General</c:formatCode>
                <c:ptCount val="5"/>
                <c:pt idx="0">
                  <c:v>54</c:v>
                </c:pt>
                <c:pt idx="1">
                  <c:v>86</c:v>
                </c:pt>
                <c:pt idx="2">
                  <c:v>104</c:v>
                </c:pt>
                <c:pt idx="3">
                  <c:v>95</c:v>
                </c:pt>
                <c:pt idx="4">
                  <c:v>172</c:v>
                </c:pt>
              </c:numCache>
            </c:numRef>
          </c:val>
          <c:extLst xmlns:c16r2="http://schemas.microsoft.com/office/drawing/2015/06/chart">
            <c:ext xmlns:c16="http://schemas.microsoft.com/office/drawing/2014/chart" uri="{C3380CC4-5D6E-409C-BE32-E72D297353CC}">
              <c16:uniqueId val="{00000000-D9E2-4557-8B12-8AAFB7E872B5}"/>
            </c:ext>
          </c:extLst>
        </c:ser>
        <c:gapWidth val="219"/>
        <c:overlap val="-27"/>
        <c:axId val="146083200"/>
        <c:axId val="148898944"/>
      </c:barChart>
      <c:catAx>
        <c:axId val="146083200"/>
        <c:scaling>
          <c:orientation val="minMax"/>
        </c:scaling>
        <c:axPos val="b"/>
        <c:numFmt formatCode="General" sourceLinked="1"/>
        <c:maj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lang="en-US" sz="900" b="0" i="0" u="none" strike="noStrike" kern="1200" baseline="0">
                <a:solidFill>
                  <a:schemeClr val="tx1">
                    <a:lumMod val="65000"/>
                    <a:lumOff val="35000"/>
                  </a:schemeClr>
                </a:solidFill>
                <a:latin typeface="+mn-lt"/>
                <a:ea typeface="+mn-ea"/>
                <a:cs typeface="+mn-cs"/>
              </a:defRPr>
            </a:pPr>
            <a:endParaRPr lang="fa-IR"/>
          </a:p>
        </c:txPr>
        <c:crossAx val="148898944"/>
        <c:crosses val="autoZero"/>
        <c:auto val="1"/>
        <c:lblAlgn val="ctr"/>
        <c:lblOffset val="100"/>
      </c:catAx>
      <c:valAx>
        <c:axId val="148898944"/>
        <c:scaling>
          <c:orientation val="minMax"/>
        </c:scaling>
        <c:axPos val="l"/>
        <c:majorGridlines>
          <c:spPr>
            <a:ln w="9525" cap="flat" cmpd="sng" algn="ctr">
              <a:solidFill>
                <a:schemeClr val="tx1">
                  <a:lumMod val="15000"/>
                  <a:lumOff val="85000"/>
                </a:schemeClr>
              </a:solidFill>
              <a:round/>
            </a:ln>
            <a:effectLst/>
          </c:spPr>
        </c:majorGridlines>
        <c:numFmt formatCode="General" sourceLinked="0"/>
        <c:majorTickMark val="none"/>
        <c:tickLblPos val="nextTo"/>
        <c:spPr>
          <a:noFill/>
          <a:ln>
            <a:noFill/>
          </a:ln>
          <a:effectLst/>
        </c:spPr>
        <c:txPr>
          <a:bodyPr rot="-60000000" spcFirstLastPara="1" vertOverflow="ellipsis" vert="horz" wrap="square" anchor="ctr" anchorCtr="1"/>
          <a:lstStyle/>
          <a:p>
            <a:pPr>
              <a:defRPr lang="en-US" sz="900" b="0" i="0" u="none" strike="noStrike" kern="1200" baseline="0">
                <a:solidFill>
                  <a:schemeClr val="tx1">
                    <a:lumMod val="65000"/>
                    <a:lumOff val="35000"/>
                  </a:schemeClr>
                </a:solidFill>
                <a:latin typeface="+mn-lt"/>
                <a:ea typeface="+mn-ea"/>
                <a:cs typeface="+mn-cs"/>
              </a:defRPr>
            </a:pPr>
            <a:endParaRPr lang="fa-IR"/>
          </a:p>
        </c:txPr>
        <c:crossAx val="146083200"/>
        <c:crosses val="autoZero"/>
        <c:crossBetween val="between"/>
      </c:valAx>
      <c:spPr>
        <a:noFill/>
        <a:ln>
          <a:noFill/>
        </a:ln>
        <a:effectLst/>
      </c:spPr>
    </c:plotArea>
    <c:plotVisOnly val="1"/>
    <c:dispBlanksAs val="gap"/>
  </c:chart>
  <c:spPr>
    <a:noFill/>
    <a:ln>
      <a:noFill/>
    </a:ln>
    <a:effectLst/>
  </c:spPr>
  <c:txPr>
    <a:bodyPr/>
    <a:lstStyle/>
    <a:p>
      <a:pPr>
        <a:defRPr/>
      </a:pPr>
      <a:endParaRPr lang="fa-IR"/>
    </a:p>
  </c:txPr>
  <c:externalData r:id="rId1"/>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Espace réservé de l'en-tête 1">
            <a:extLst>
              <a:ext uri="{FF2B5EF4-FFF2-40B4-BE49-F238E27FC236}">
                <a16:creationId xmlns:a16="http://schemas.microsoft.com/office/drawing/2014/main" xmlns="" id="{3BBAAE40-389D-44CE-B40E-75A5914C1419}"/>
              </a:ext>
            </a:extLst>
          </p:cNvPr>
          <p:cNvSpPr>
            <a:spLocks noGrp="1"/>
          </p:cNvSpPr>
          <p:nvPr>
            <p:ph type="hdr" sz="quarter"/>
          </p:nvPr>
        </p:nvSpPr>
        <p:spPr>
          <a:xfrm>
            <a:off x="0" y="0"/>
            <a:ext cx="2946400" cy="493713"/>
          </a:xfrm>
          <a:prstGeom prst="rect">
            <a:avLst/>
          </a:prstGeom>
        </p:spPr>
        <p:txBody>
          <a:bodyPr vert="horz" lIns="91440" tIns="45720" rIns="91440" bIns="45720" rtlCol="0"/>
          <a:lstStyle>
            <a:lvl1pPr algn="l" eaLnBrk="1" hangingPunct="1">
              <a:defRPr sz="1200">
                <a:latin typeface="Arial" charset="0"/>
                <a:cs typeface="Arial" charset="0"/>
              </a:defRPr>
            </a:lvl1pPr>
          </a:lstStyle>
          <a:p>
            <a:pPr>
              <a:defRPr/>
            </a:pPr>
            <a:endParaRPr lang="fr-FR"/>
          </a:p>
        </p:txBody>
      </p:sp>
      <p:sp>
        <p:nvSpPr>
          <p:cNvPr id="3" name="Espace réservé de la date 2">
            <a:extLst>
              <a:ext uri="{FF2B5EF4-FFF2-40B4-BE49-F238E27FC236}">
                <a16:creationId xmlns:a16="http://schemas.microsoft.com/office/drawing/2014/main" xmlns="" id="{48E22EA1-0CCF-4782-A912-8E25DE39E8BD}"/>
              </a:ext>
            </a:extLst>
          </p:cNvPr>
          <p:cNvSpPr>
            <a:spLocks noGrp="1"/>
          </p:cNvSpPr>
          <p:nvPr>
            <p:ph type="dt" sz="quarter" idx="1"/>
          </p:nvPr>
        </p:nvSpPr>
        <p:spPr>
          <a:xfrm>
            <a:off x="3849688" y="0"/>
            <a:ext cx="2946400" cy="493713"/>
          </a:xfrm>
          <a:prstGeom prst="rect">
            <a:avLst/>
          </a:prstGeom>
        </p:spPr>
        <p:txBody>
          <a:bodyPr vert="horz" lIns="91440" tIns="45720" rIns="91440" bIns="45720" rtlCol="0"/>
          <a:lstStyle>
            <a:lvl1pPr algn="r" eaLnBrk="1" hangingPunct="1">
              <a:defRPr sz="1200" smtClean="0">
                <a:latin typeface="Arial" charset="0"/>
                <a:cs typeface="Arial" charset="0"/>
              </a:defRPr>
            </a:lvl1pPr>
          </a:lstStyle>
          <a:p>
            <a:pPr>
              <a:defRPr/>
            </a:pPr>
            <a:fld id="{8B71CC98-10E4-4F8F-B51C-27CD544F2E1D}" type="datetimeFigureOut">
              <a:rPr lang="fr-FR"/>
              <a:pPr>
                <a:defRPr/>
              </a:pPr>
              <a:t>08/12/2018</a:t>
            </a:fld>
            <a:endParaRPr lang="fr-FR"/>
          </a:p>
        </p:txBody>
      </p:sp>
      <p:sp>
        <p:nvSpPr>
          <p:cNvPr id="4" name="Espace réservé du pied de page 3">
            <a:extLst>
              <a:ext uri="{FF2B5EF4-FFF2-40B4-BE49-F238E27FC236}">
                <a16:creationId xmlns:a16="http://schemas.microsoft.com/office/drawing/2014/main" xmlns="" id="{D5D2D296-64AD-4D9D-9516-87C24158357D}"/>
              </a:ext>
            </a:extLst>
          </p:cNvPr>
          <p:cNvSpPr>
            <a:spLocks noGrp="1"/>
          </p:cNvSpPr>
          <p:nvPr>
            <p:ph type="ftr" sz="quarter" idx="2"/>
          </p:nvPr>
        </p:nvSpPr>
        <p:spPr>
          <a:xfrm>
            <a:off x="0" y="9377363"/>
            <a:ext cx="2946400" cy="493712"/>
          </a:xfrm>
          <a:prstGeom prst="rect">
            <a:avLst/>
          </a:prstGeom>
        </p:spPr>
        <p:txBody>
          <a:bodyPr vert="horz" lIns="91440" tIns="45720" rIns="91440" bIns="45720" rtlCol="0" anchor="b"/>
          <a:lstStyle>
            <a:lvl1pPr algn="l" eaLnBrk="1" hangingPunct="1">
              <a:defRPr sz="1200">
                <a:latin typeface="Arial" charset="0"/>
                <a:cs typeface="Arial" charset="0"/>
              </a:defRPr>
            </a:lvl1pPr>
          </a:lstStyle>
          <a:p>
            <a:pPr>
              <a:defRPr/>
            </a:pPr>
            <a:endParaRPr lang="fr-FR"/>
          </a:p>
        </p:txBody>
      </p:sp>
      <p:sp>
        <p:nvSpPr>
          <p:cNvPr id="5" name="Espace réservé du numéro de diapositive 4">
            <a:extLst>
              <a:ext uri="{FF2B5EF4-FFF2-40B4-BE49-F238E27FC236}">
                <a16:creationId xmlns:a16="http://schemas.microsoft.com/office/drawing/2014/main" xmlns="" id="{C0EFFB4B-6CBF-48AB-81D1-CE63809928A6}"/>
              </a:ext>
            </a:extLst>
          </p:cNvPr>
          <p:cNvSpPr>
            <a:spLocks noGrp="1"/>
          </p:cNvSpPr>
          <p:nvPr>
            <p:ph type="sldNum" sz="quarter" idx="3"/>
          </p:nvPr>
        </p:nvSpPr>
        <p:spPr>
          <a:xfrm>
            <a:off x="3849688" y="9377363"/>
            <a:ext cx="2946400" cy="493712"/>
          </a:xfrm>
          <a:prstGeom prst="rect">
            <a:avLst/>
          </a:prstGeom>
        </p:spPr>
        <p:txBody>
          <a:bodyPr vert="horz" lIns="91440" tIns="45720" rIns="91440" bIns="45720" rtlCol="0" anchor="b"/>
          <a:lstStyle>
            <a:lvl1pPr algn="r" eaLnBrk="1" hangingPunct="1">
              <a:defRPr sz="1200" smtClean="0">
                <a:latin typeface="Arial" charset="0"/>
                <a:cs typeface="Arial" charset="0"/>
              </a:defRPr>
            </a:lvl1pPr>
          </a:lstStyle>
          <a:p>
            <a:pPr>
              <a:defRPr/>
            </a:pPr>
            <a:fld id="{1658C465-7B36-41D2-9574-F1293D88B586}" type="slidenum">
              <a:rPr lang="fr-FR"/>
              <a:pPr>
                <a:defRPr/>
              </a:pPr>
              <a:t>‹#›</a:t>
            </a:fld>
            <a:endParaRPr lang="fr-FR"/>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xmlns="" id="{4DD2D463-89D3-4F19-A6E2-4E2BACEBE40A}"/>
              </a:ext>
            </a:extLst>
          </p:cNvPr>
          <p:cNvSpPr>
            <a:spLocks noGrp="1"/>
          </p:cNvSpPr>
          <p:nvPr>
            <p:ph type="hdr" sz="quarter"/>
          </p:nvPr>
        </p:nvSpPr>
        <p:spPr>
          <a:xfrm>
            <a:off x="0" y="0"/>
            <a:ext cx="2946400" cy="495300"/>
          </a:xfrm>
          <a:prstGeom prst="rect">
            <a:avLst/>
          </a:prstGeom>
        </p:spPr>
        <p:txBody>
          <a:bodyPr vert="horz" lIns="91440" tIns="45720" rIns="91440" bIns="45720" rtlCol="0"/>
          <a:lstStyle>
            <a:lvl1pPr algn="l" eaLnBrk="1" hangingPunct="1">
              <a:defRPr sz="1200">
                <a:latin typeface="Arial" charset="0"/>
                <a:cs typeface="Arial" charset="0"/>
              </a:defRPr>
            </a:lvl1pPr>
          </a:lstStyle>
          <a:p>
            <a:pPr>
              <a:defRPr/>
            </a:pPr>
            <a:endParaRPr lang="en-GB"/>
          </a:p>
        </p:txBody>
      </p:sp>
      <p:sp>
        <p:nvSpPr>
          <p:cNvPr id="3" name="Date Placeholder 2">
            <a:extLst>
              <a:ext uri="{FF2B5EF4-FFF2-40B4-BE49-F238E27FC236}">
                <a16:creationId xmlns:a16="http://schemas.microsoft.com/office/drawing/2014/main" xmlns="" id="{8443287E-09DC-4275-AF99-F5EBA1CFEAAA}"/>
              </a:ext>
            </a:extLst>
          </p:cNvPr>
          <p:cNvSpPr>
            <a:spLocks noGrp="1"/>
          </p:cNvSpPr>
          <p:nvPr>
            <p:ph type="dt" idx="1"/>
          </p:nvPr>
        </p:nvSpPr>
        <p:spPr>
          <a:xfrm>
            <a:off x="3849688" y="0"/>
            <a:ext cx="2946400" cy="495300"/>
          </a:xfrm>
          <a:prstGeom prst="rect">
            <a:avLst/>
          </a:prstGeom>
        </p:spPr>
        <p:txBody>
          <a:bodyPr vert="horz" lIns="91440" tIns="45720" rIns="91440" bIns="45720" rtlCol="0"/>
          <a:lstStyle>
            <a:lvl1pPr algn="r" eaLnBrk="1" hangingPunct="1">
              <a:defRPr sz="1200" smtClean="0">
                <a:latin typeface="Arial" charset="0"/>
                <a:cs typeface="Arial" charset="0"/>
              </a:defRPr>
            </a:lvl1pPr>
          </a:lstStyle>
          <a:p>
            <a:pPr>
              <a:defRPr/>
            </a:pPr>
            <a:fld id="{2AA5ADDE-B258-4BC5-8843-84FF2A47FC12}" type="datetimeFigureOut">
              <a:rPr lang="en-GB"/>
              <a:pPr>
                <a:defRPr/>
              </a:pPr>
              <a:t>08/12/2018</a:t>
            </a:fld>
            <a:endParaRPr lang="en-GB"/>
          </a:p>
        </p:txBody>
      </p:sp>
      <p:sp>
        <p:nvSpPr>
          <p:cNvPr id="4" name="Slide Image Placeholder 3">
            <a:extLst>
              <a:ext uri="{FF2B5EF4-FFF2-40B4-BE49-F238E27FC236}">
                <a16:creationId xmlns:a16="http://schemas.microsoft.com/office/drawing/2014/main" xmlns="" id="{F1EDF61D-C615-42B6-8D95-56B5127DEB02}"/>
              </a:ext>
            </a:extLst>
          </p:cNvPr>
          <p:cNvSpPr>
            <a:spLocks noGrp="1" noRot="1" noChangeAspect="1"/>
          </p:cNvSpPr>
          <p:nvPr>
            <p:ph type="sldImg" idx="2"/>
          </p:nvPr>
        </p:nvSpPr>
        <p:spPr>
          <a:xfrm>
            <a:off x="1177925" y="1233488"/>
            <a:ext cx="4441825" cy="3332162"/>
          </a:xfrm>
          <a:prstGeom prst="rect">
            <a:avLst/>
          </a:prstGeom>
          <a:noFill/>
          <a:ln w="12700">
            <a:solidFill>
              <a:prstClr val="black"/>
            </a:solidFill>
          </a:ln>
        </p:spPr>
        <p:txBody>
          <a:bodyPr vert="horz" lIns="91440" tIns="45720" rIns="91440" bIns="45720" rtlCol="0" anchor="ctr"/>
          <a:lstStyle/>
          <a:p>
            <a:pPr lvl="0"/>
            <a:endParaRPr lang="en-GB" noProof="0"/>
          </a:p>
        </p:txBody>
      </p:sp>
      <p:sp>
        <p:nvSpPr>
          <p:cNvPr id="5" name="Notes Placeholder 4">
            <a:extLst>
              <a:ext uri="{FF2B5EF4-FFF2-40B4-BE49-F238E27FC236}">
                <a16:creationId xmlns:a16="http://schemas.microsoft.com/office/drawing/2014/main" xmlns="" id="{EAF4EEA4-F975-418F-A166-AD221516680D}"/>
              </a:ext>
            </a:extLst>
          </p:cNvPr>
          <p:cNvSpPr>
            <a:spLocks noGrp="1"/>
          </p:cNvSpPr>
          <p:nvPr>
            <p:ph type="body" sz="quarter" idx="3"/>
          </p:nvPr>
        </p:nvSpPr>
        <p:spPr>
          <a:xfrm>
            <a:off x="679450" y="4751388"/>
            <a:ext cx="5438775" cy="3887787"/>
          </a:xfrm>
          <a:prstGeom prst="rect">
            <a:avLst/>
          </a:prstGeom>
        </p:spPr>
        <p:txBody>
          <a:bodyPr vert="horz" lIns="91440" tIns="45720" rIns="91440" bIns="45720" rtlCol="0"/>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a:p>
        </p:txBody>
      </p:sp>
      <p:sp>
        <p:nvSpPr>
          <p:cNvPr id="6" name="Footer Placeholder 5">
            <a:extLst>
              <a:ext uri="{FF2B5EF4-FFF2-40B4-BE49-F238E27FC236}">
                <a16:creationId xmlns:a16="http://schemas.microsoft.com/office/drawing/2014/main" xmlns="" id="{C4A4C4EF-28D6-4358-AF1D-A6601702CC6B}"/>
              </a:ext>
            </a:extLst>
          </p:cNvPr>
          <p:cNvSpPr>
            <a:spLocks noGrp="1"/>
          </p:cNvSpPr>
          <p:nvPr>
            <p:ph type="ftr" sz="quarter" idx="4"/>
          </p:nvPr>
        </p:nvSpPr>
        <p:spPr>
          <a:xfrm>
            <a:off x="0" y="9377363"/>
            <a:ext cx="2946400" cy="495300"/>
          </a:xfrm>
          <a:prstGeom prst="rect">
            <a:avLst/>
          </a:prstGeom>
        </p:spPr>
        <p:txBody>
          <a:bodyPr vert="horz" lIns="91440" tIns="45720" rIns="91440" bIns="45720" rtlCol="0" anchor="b"/>
          <a:lstStyle>
            <a:lvl1pPr algn="l" eaLnBrk="1" hangingPunct="1">
              <a:defRPr sz="1200">
                <a:latin typeface="Arial" charset="0"/>
                <a:cs typeface="Arial" charset="0"/>
              </a:defRPr>
            </a:lvl1pPr>
          </a:lstStyle>
          <a:p>
            <a:pPr>
              <a:defRPr/>
            </a:pPr>
            <a:endParaRPr lang="en-GB"/>
          </a:p>
        </p:txBody>
      </p:sp>
      <p:sp>
        <p:nvSpPr>
          <p:cNvPr id="7" name="Slide Number Placeholder 6">
            <a:extLst>
              <a:ext uri="{FF2B5EF4-FFF2-40B4-BE49-F238E27FC236}">
                <a16:creationId xmlns:a16="http://schemas.microsoft.com/office/drawing/2014/main" xmlns="" id="{72EEE1B4-01BA-4563-8B6E-DB7BBD843B6E}"/>
              </a:ext>
            </a:extLst>
          </p:cNvPr>
          <p:cNvSpPr>
            <a:spLocks noGrp="1"/>
          </p:cNvSpPr>
          <p:nvPr>
            <p:ph type="sldNum" sz="quarter" idx="5"/>
          </p:nvPr>
        </p:nvSpPr>
        <p:spPr>
          <a:xfrm>
            <a:off x="3849688" y="9377363"/>
            <a:ext cx="2946400" cy="495300"/>
          </a:xfrm>
          <a:prstGeom prst="rect">
            <a:avLst/>
          </a:prstGeom>
        </p:spPr>
        <p:txBody>
          <a:bodyPr vert="horz" lIns="91440" tIns="45720" rIns="91440" bIns="45720" rtlCol="0" anchor="b"/>
          <a:lstStyle>
            <a:lvl1pPr algn="r" eaLnBrk="1" hangingPunct="1">
              <a:defRPr sz="1200" smtClean="0">
                <a:latin typeface="Arial" charset="0"/>
                <a:cs typeface="Arial" charset="0"/>
              </a:defRPr>
            </a:lvl1pPr>
          </a:lstStyle>
          <a:p>
            <a:pPr>
              <a:defRPr/>
            </a:pPr>
            <a:fld id="{09845B52-1910-4EE6-A2FD-B135461095C1}" type="slidenum">
              <a:rPr lang="en-GB"/>
              <a:pPr>
                <a:defRPr/>
              </a:pPr>
              <a:t>‹#›</a:t>
            </a:fld>
            <a:endParaRPr lang="en-GB"/>
          </a:p>
        </p:txBody>
      </p:sp>
    </p:spTree>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mn-lt"/>
        <a:ea typeface="+mn-ea"/>
        <a:cs typeface="+mn-cs"/>
      </a:defRPr>
    </a:lvl1pPr>
    <a:lvl2pPr marL="457200" algn="l" rtl="0" fontAlgn="base">
      <a:spcBef>
        <a:spcPct val="30000"/>
      </a:spcBef>
      <a:spcAft>
        <a:spcPct val="0"/>
      </a:spcAft>
      <a:defRPr sz="1200" kern="1200">
        <a:solidFill>
          <a:schemeClr val="tx1"/>
        </a:solidFill>
        <a:latin typeface="+mn-lt"/>
        <a:ea typeface="+mn-ea"/>
        <a:cs typeface="+mn-cs"/>
      </a:defRPr>
    </a:lvl2pPr>
    <a:lvl3pPr marL="914400" algn="l" rtl="0" fontAlgn="base">
      <a:spcBef>
        <a:spcPct val="30000"/>
      </a:spcBef>
      <a:spcAft>
        <a:spcPct val="0"/>
      </a:spcAft>
      <a:defRPr sz="1200" kern="1200">
        <a:solidFill>
          <a:schemeClr val="tx1"/>
        </a:solidFill>
        <a:latin typeface="+mn-lt"/>
        <a:ea typeface="+mn-ea"/>
        <a:cs typeface="+mn-cs"/>
      </a:defRPr>
    </a:lvl3pPr>
    <a:lvl4pPr marL="1371600" algn="l" rtl="0" fontAlgn="base">
      <a:spcBef>
        <a:spcPct val="30000"/>
      </a:spcBef>
      <a:spcAft>
        <a:spcPct val="0"/>
      </a:spcAft>
      <a:defRPr sz="1200" kern="1200">
        <a:solidFill>
          <a:schemeClr val="tx1"/>
        </a:solidFill>
        <a:latin typeface="+mn-lt"/>
        <a:ea typeface="+mn-ea"/>
        <a:cs typeface="+mn-cs"/>
      </a:defRPr>
    </a:lvl4pPr>
    <a:lvl5pPr marL="1828800" algn="l" rtl="0" fontAlgn="base">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7"/>
          <p:cNvSpPr>
            <a:spLocks noGrp="1" noChangeArrowheads="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42950" indent="-285750" eaLnBrk="0" hangingPunct="0">
              <a:spcBef>
                <a:spcPct val="30000"/>
              </a:spcBef>
              <a:defRPr sz="1200">
                <a:solidFill>
                  <a:schemeClr val="tx1"/>
                </a:solidFill>
                <a:latin typeface="Calibri" pitchFamily="34" charset="0"/>
              </a:defRPr>
            </a:lvl2pPr>
            <a:lvl3pPr marL="1143000" indent="-228600" eaLnBrk="0" hangingPunct="0">
              <a:spcBef>
                <a:spcPct val="30000"/>
              </a:spcBef>
              <a:defRPr sz="1200">
                <a:solidFill>
                  <a:schemeClr val="tx1"/>
                </a:solidFill>
                <a:latin typeface="Calibri" pitchFamily="34" charset="0"/>
              </a:defRPr>
            </a:lvl3pPr>
            <a:lvl4pPr marL="1600200" indent="-228600" eaLnBrk="0" hangingPunct="0">
              <a:spcBef>
                <a:spcPct val="30000"/>
              </a:spcBef>
              <a:defRPr sz="1200">
                <a:solidFill>
                  <a:schemeClr val="tx1"/>
                </a:solidFill>
                <a:latin typeface="Calibri" pitchFamily="34" charset="0"/>
              </a:defRPr>
            </a:lvl4pPr>
            <a:lvl5pPr marL="2057400" indent="-228600" eaLnBrk="0" hangingPunct="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fld id="{3C71F046-2D88-485B-B4A1-3C81F5F13741}" type="slidenum">
              <a:rPr lang="en-GB" altLang="en-US" smtClean="0">
                <a:latin typeface="Arial" pitchFamily="34" charset="0"/>
              </a:rPr>
              <a:pPr eaLnBrk="1" hangingPunct="1">
                <a:spcBef>
                  <a:spcPct val="0"/>
                </a:spcBef>
              </a:pPr>
              <a:t>6</a:t>
            </a:fld>
            <a:endParaRPr lang="en-GB" altLang="en-US">
              <a:latin typeface="Arial" pitchFamily="34" charset="0"/>
            </a:endParaRPr>
          </a:p>
        </p:txBody>
      </p:sp>
      <p:sp>
        <p:nvSpPr>
          <p:cNvPr id="71683" name="Rectangle 2"/>
          <p:cNvSpPr>
            <a:spLocks noGrp="1" noRot="1" noChangeAspect="1" noChangeArrowheads="1" noTextEdit="1"/>
          </p:cNvSpPr>
          <p:nvPr>
            <p:ph type="sldImg"/>
          </p:nvPr>
        </p:nvSpPr>
        <p:spPr bwMode="auto">
          <a:xfrm>
            <a:off x="1141413" y="685800"/>
            <a:ext cx="4575175" cy="3430588"/>
          </a:xfrm>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71684" name="Rectangle 3"/>
          <p:cNvSpPr>
            <a:spLocks noGrp="1" noChangeArrowheads="1"/>
          </p:cNvSpPr>
          <p:nvPr>
            <p:ph type="body" idx="1"/>
          </p:nvPr>
        </p:nvSpPr>
        <p:spPr bwMode="auto">
          <a:xfrm>
            <a:off x="914400" y="4343400"/>
            <a:ext cx="5029200" cy="4114800"/>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GB" altLang="en-US" dirty="0"/>
          </a:p>
          <a:p>
            <a:pPr eaLnBrk="1" hangingPunct="1">
              <a:spcBef>
                <a:spcPct val="0"/>
              </a:spcBef>
            </a:pPr>
            <a:r>
              <a:rPr lang="en-GB" altLang="en-US" dirty="0"/>
              <a:t>What</a:t>
            </a:r>
            <a:r>
              <a:rPr lang="en-GB" altLang="en-US" baseline="0" dirty="0"/>
              <a:t> are the advantages of the NDRT and the RDRT?</a:t>
            </a:r>
          </a:p>
          <a:p>
            <a:pPr eaLnBrk="1" hangingPunct="1">
              <a:spcBef>
                <a:spcPct val="0"/>
              </a:spcBef>
            </a:pPr>
            <a:endParaRPr lang="en-GB" altLang="en-US" baseline="0" dirty="0"/>
          </a:p>
          <a:p>
            <a:pPr marL="0" marR="0" indent="0" algn="l" defTabSz="914400" rtl="0" eaLnBrk="1" fontAlgn="auto" latinLnBrk="0" hangingPunct="1">
              <a:lnSpc>
                <a:spcPct val="100000"/>
              </a:lnSpc>
              <a:spcBef>
                <a:spcPct val="0"/>
              </a:spcBef>
              <a:spcAft>
                <a:spcPts val="0"/>
              </a:spcAft>
              <a:buClrTx/>
              <a:buSzTx/>
              <a:buFontTx/>
              <a:buNone/>
              <a:tabLst/>
              <a:defRPr/>
            </a:pPr>
            <a:r>
              <a:rPr lang="en-GB" altLang="en-US" dirty="0"/>
              <a:t>Designed for fast delivery, fast set-up and standardisation supports same level of quality and joint deployments</a:t>
            </a:r>
          </a:p>
          <a:p>
            <a:pPr eaLnBrk="1" hangingPunct="1">
              <a:spcBef>
                <a:spcPct val="0"/>
              </a:spcBef>
            </a:pPr>
            <a:endParaRPr lang="en-GB" altLang="en-US" dirty="0"/>
          </a:p>
        </p:txBody>
      </p:sp>
    </p:spTree>
    <p:extLst>
      <p:ext uri="{BB962C8B-B14F-4D97-AF65-F5344CB8AC3E}">
        <p14:creationId xmlns:p14="http://schemas.microsoft.com/office/powerpoint/2010/main" xmlns="" val="38618543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1DE8F308-40A5-4C3C-8062-21C73BAB46E4}" type="slidenum">
              <a:rPr lang="en-GB" smtClean="0"/>
              <a:pPr/>
              <a:t>17</a:t>
            </a:fld>
            <a:endParaRPr lang="en-GB"/>
          </a:p>
        </p:txBody>
      </p:sp>
    </p:spTree>
    <p:extLst>
      <p:ext uri="{BB962C8B-B14F-4D97-AF65-F5344CB8AC3E}">
        <p14:creationId xmlns:p14="http://schemas.microsoft.com/office/powerpoint/2010/main" xmlns="" val="61225990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79875"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GB" altLang="en-US" dirty="0"/>
          </a:p>
        </p:txBody>
      </p:sp>
      <p:sp>
        <p:nvSpPr>
          <p:cNvPr id="79876"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42950" indent="-285750" eaLnBrk="0" hangingPunct="0">
              <a:spcBef>
                <a:spcPct val="30000"/>
              </a:spcBef>
              <a:defRPr sz="1200">
                <a:solidFill>
                  <a:schemeClr val="tx1"/>
                </a:solidFill>
                <a:latin typeface="Calibri" pitchFamily="34" charset="0"/>
              </a:defRPr>
            </a:lvl2pPr>
            <a:lvl3pPr marL="1143000" indent="-228600" eaLnBrk="0" hangingPunct="0">
              <a:spcBef>
                <a:spcPct val="30000"/>
              </a:spcBef>
              <a:defRPr sz="1200">
                <a:solidFill>
                  <a:schemeClr val="tx1"/>
                </a:solidFill>
                <a:latin typeface="Calibri" pitchFamily="34" charset="0"/>
              </a:defRPr>
            </a:lvl3pPr>
            <a:lvl4pPr marL="1600200" indent="-228600" eaLnBrk="0" hangingPunct="0">
              <a:spcBef>
                <a:spcPct val="30000"/>
              </a:spcBef>
              <a:defRPr sz="1200">
                <a:solidFill>
                  <a:schemeClr val="tx1"/>
                </a:solidFill>
                <a:latin typeface="Calibri" pitchFamily="34" charset="0"/>
              </a:defRPr>
            </a:lvl4pPr>
            <a:lvl5pPr marL="2057400" indent="-228600" eaLnBrk="0" hangingPunct="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fld id="{9752F1F5-9FBD-4C87-8330-EDDCE9F88269}" type="slidenum">
              <a:rPr lang="en-GB" altLang="en-US" smtClean="0">
                <a:latin typeface="Arial" pitchFamily="34" charset="0"/>
              </a:rPr>
              <a:pPr eaLnBrk="1" hangingPunct="1">
                <a:spcBef>
                  <a:spcPct val="0"/>
                </a:spcBef>
              </a:pPr>
              <a:t>19</a:t>
            </a:fld>
            <a:endParaRPr lang="en-GB" altLang="en-US">
              <a:latin typeface="Arial" pitchFamily="34" charset="0"/>
            </a:endParaRPr>
          </a:p>
        </p:txBody>
      </p:sp>
    </p:spTree>
    <p:extLst>
      <p:ext uri="{BB962C8B-B14F-4D97-AF65-F5344CB8AC3E}">
        <p14:creationId xmlns:p14="http://schemas.microsoft.com/office/powerpoint/2010/main" xmlns="" val="146246578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68611"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lnSpc>
                <a:spcPct val="90000"/>
              </a:lnSpc>
              <a:spcBef>
                <a:spcPct val="0"/>
              </a:spcBef>
            </a:pPr>
            <a:r>
              <a:rPr lang="en-GB" altLang="en-US" dirty="0"/>
              <a:t>Rapid international level response tool for the Red Cross / Red Crescent in disaster relief – 47 missions since 2000</a:t>
            </a:r>
          </a:p>
          <a:p>
            <a:pPr eaLnBrk="1" hangingPunct="1">
              <a:lnSpc>
                <a:spcPct val="90000"/>
              </a:lnSpc>
              <a:spcBef>
                <a:spcPct val="0"/>
              </a:spcBef>
            </a:pPr>
            <a:r>
              <a:rPr lang="en-GB" altLang="en-US" dirty="0"/>
              <a:t>Shared ownership by Federation Secretariat and national Red Cross and Red Crescent Societies globally.</a:t>
            </a:r>
          </a:p>
          <a:p>
            <a:pPr eaLnBrk="1" hangingPunct="1">
              <a:lnSpc>
                <a:spcPct val="90000"/>
              </a:lnSpc>
              <a:spcBef>
                <a:spcPct val="0"/>
              </a:spcBef>
            </a:pPr>
            <a:r>
              <a:rPr lang="en-GB" altLang="en-US" dirty="0"/>
              <a:t>367 people from </a:t>
            </a:r>
            <a:r>
              <a:rPr lang="en-US" altLang="en-US" dirty="0"/>
              <a:t>70</a:t>
            </a:r>
            <a:r>
              <a:rPr lang="en-GB" altLang="en-US" dirty="0"/>
              <a:t> NS</a:t>
            </a:r>
            <a:r>
              <a:rPr lang="en-US" altLang="en-US" dirty="0"/>
              <a:t>s</a:t>
            </a:r>
            <a:r>
              <a:rPr lang="en-GB" altLang="en-US" dirty="0"/>
              <a:t>, ICRC and </a:t>
            </a:r>
            <a:r>
              <a:rPr lang="en-US" altLang="en-US" dirty="0"/>
              <a:t>Federation </a:t>
            </a:r>
            <a:r>
              <a:rPr lang="en-GB" altLang="en-US" dirty="0"/>
              <a:t>Secretariat with range of skills have followed 2-week FACT training</a:t>
            </a:r>
            <a:endParaRPr lang="en-US" altLang="en-US" dirty="0"/>
          </a:p>
          <a:p>
            <a:pPr eaLnBrk="1" hangingPunct="1">
              <a:spcBef>
                <a:spcPct val="0"/>
              </a:spcBef>
            </a:pPr>
            <a:endParaRPr lang="en-GB" altLang="en-US" dirty="0"/>
          </a:p>
          <a:p>
            <a:pPr eaLnBrk="1" hangingPunct="1">
              <a:spcBef>
                <a:spcPct val="0"/>
              </a:spcBef>
            </a:pPr>
            <a:r>
              <a:rPr lang="en-GB" altLang="en-US" dirty="0"/>
              <a:t>Support to national Red Cross/Crescent Societies in their auxiliary role in national disaster response</a:t>
            </a:r>
          </a:p>
          <a:p>
            <a:pPr eaLnBrk="1" hangingPunct="1">
              <a:spcBef>
                <a:spcPct val="0"/>
              </a:spcBef>
            </a:pPr>
            <a:r>
              <a:rPr lang="en-GB" altLang="en-US" dirty="0"/>
              <a:t>Deployment in </a:t>
            </a:r>
            <a:r>
              <a:rPr lang="en-US" altLang="en-US" dirty="0"/>
              <a:t>12</a:t>
            </a:r>
            <a:r>
              <a:rPr lang="en-GB" altLang="en-US" dirty="0"/>
              <a:t>-24 hours for 2-6 weeks</a:t>
            </a:r>
          </a:p>
          <a:p>
            <a:pPr eaLnBrk="1" hangingPunct="1">
              <a:spcBef>
                <a:spcPct val="0"/>
              </a:spcBef>
            </a:pPr>
            <a:r>
              <a:rPr lang="en-GB" altLang="en-US" dirty="0"/>
              <a:t>Compatible with UN/OCHA's UNDAC system</a:t>
            </a:r>
          </a:p>
          <a:p>
            <a:pPr eaLnBrk="1" hangingPunct="1">
              <a:spcBef>
                <a:spcPct val="0"/>
              </a:spcBef>
            </a:pPr>
            <a:r>
              <a:rPr lang="en-GB" altLang="en-US" dirty="0"/>
              <a:t>Linkage to regional response mechanisms</a:t>
            </a:r>
          </a:p>
        </p:txBody>
      </p:sp>
      <p:sp>
        <p:nvSpPr>
          <p:cNvPr id="68612"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42950" indent="-285750" eaLnBrk="0" hangingPunct="0">
              <a:spcBef>
                <a:spcPct val="30000"/>
              </a:spcBef>
              <a:defRPr sz="1200">
                <a:solidFill>
                  <a:schemeClr val="tx1"/>
                </a:solidFill>
                <a:latin typeface="Calibri" pitchFamily="34" charset="0"/>
              </a:defRPr>
            </a:lvl2pPr>
            <a:lvl3pPr marL="1143000" indent="-228600" eaLnBrk="0" hangingPunct="0">
              <a:spcBef>
                <a:spcPct val="30000"/>
              </a:spcBef>
              <a:defRPr sz="1200">
                <a:solidFill>
                  <a:schemeClr val="tx1"/>
                </a:solidFill>
                <a:latin typeface="Calibri" pitchFamily="34" charset="0"/>
              </a:defRPr>
            </a:lvl3pPr>
            <a:lvl4pPr marL="1600200" indent="-228600" eaLnBrk="0" hangingPunct="0">
              <a:spcBef>
                <a:spcPct val="30000"/>
              </a:spcBef>
              <a:defRPr sz="1200">
                <a:solidFill>
                  <a:schemeClr val="tx1"/>
                </a:solidFill>
                <a:latin typeface="Calibri" pitchFamily="34" charset="0"/>
              </a:defRPr>
            </a:lvl4pPr>
            <a:lvl5pPr marL="2057400" indent="-228600" eaLnBrk="0" hangingPunct="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fld id="{FCF0A523-0C55-43B9-B43A-5AF3733D8FB2}" type="slidenum">
              <a:rPr lang="en-GB" altLang="en-US" smtClean="0">
                <a:latin typeface="Arial" pitchFamily="34" charset="0"/>
              </a:rPr>
              <a:pPr eaLnBrk="1" hangingPunct="1">
                <a:spcBef>
                  <a:spcPct val="0"/>
                </a:spcBef>
              </a:pPr>
              <a:t>7</a:t>
            </a:fld>
            <a:endParaRPr lang="en-GB" altLang="en-US">
              <a:latin typeface="Arial" pitchFamily="34" charset="0"/>
            </a:endParaRPr>
          </a:p>
        </p:txBody>
      </p:sp>
    </p:spTree>
    <p:extLst>
      <p:ext uri="{BB962C8B-B14F-4D97-AF65-F5344CB8AC3E}">
        <p14:creationId xmlns:p14="http://schemas.microsoft.com/office/powerpoint/2010/main" xmlns="" val="323993350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7"/>
          <p:cNvSpPr>
            <a:spLocks noGrp="1" noChangeArrowheads="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42950" indent="-285750" eaLnBrk="0" hangingPunct="0">
              <a:spcBef>
                <a:spcPct val="30000"/>
              </a:spcBef>
              <a:defRPr sz="1200">
                <a:solidFill>
                  <a:schemeClr val="tx1"/>
                </a:solidFill>
                <a:latin typeface="Calibri" pitchFamily="34" charset="0"/>
              </a:defRPr>
            </a:lvl2pPr>
            <a:lvl3pPr marL="1143000" indent="-228600" eaLnBrk="0" hangingPunct="0">
              <a:spcBef>
                <a:spcPct val="30000"/>
              </a:spcBef>
              <a:defRPr sz="1200">
                <a:solidFill>
                  <a:schemeClr val="tx1"/>
                </a:solidFill>
                <a:latin typeface="Calibri" pitchFamily="34" charset="0"/>
              </a:defRPr>
            </a:lvl3pPr>
            <a:lvl4pPr marL="1600200" indent="-228600" eaLnBrk="0" hangingPunct="0">
              <a:spcBef>
                <a:spcPct val="30000"/>
              </a:spcBef>
              <a:defRPr sz="1200">
                <a:solidFill>
                  <a:schemeClr val="tx1"/>
                </a:solidFill>
                <a:latin typeface="Calibri" pitchFamily="34" charset="0"/>
              </a:defRPr>
            </a:lvl4pPr>
            <a:lvl5pPr marL="2057400" indent="-228600" eaLnBrk="0" hangingPunct="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fld id="{B4D9A2C7-C78C-4B17-936A-9308F0F76C3D}" type="slidenum">
              <a:rPr lang="en-GB" altLang="en-US" smtClean="0">
                <a:latin typeface="Arial" pitchFamily="34" charset="0"/>
              </a:rPr>
              <a:pPr eaLnBrk="1" hangingPunct="1">
                <a:spcBef>
                  <a:spcPct val="0"/>
                </a:spcBef>
              </a:pPr>
              <a:t>8</a:t>
            </a:fld>
            <a:endParaRPr lang="en-GB" altLang="en-US">
              <a:latin typeface="Arial" pitchFamily="34" charset="0"/>
            </a:endParaRPr>
          </a:p>
        </p:txBody>
      </p:sp>
      <p:sp>
        <p:nvSpPr>
          <p:cNvPr id="73731" name="Rectangle 2"/>
          <p:cNvSpPr>
            <a:spLocks noGrp="1" noRot="1" noChangeAspect="1" noChangeArrowheads="1" noTextEdit="1"/>
          </p:cNvSpPr>
          <p:nvPr>
            <p:ph type="sldImg"/>
          </p:nvPr>
        </p:nvSpPr>
        <p:spPr bwMode="auto">
          <a:xfrm>
            <a:off x="1141413" y="685800"/>
            <a:ext cx="4575175" cy="3430588"/>
          </a:xfrm>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73732" name="Rectangle 3"/>
          <p:cNvSpPr>
            <a:spLocks noGrp="1" noChangeArrowheads="1"/>
          </p:cNvSpPr>
          <p:nvPr>
            <p:ph type="body" idx="1"/>
          </p:nvPr>
        </p:nvSpPr>
        <p:spPr bwMode="auto">
          <a:xfrm>
            <a:off x="914400" y="4343400"/>
            <a:ext cx="5029200" cy="4114800"/>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GB" altLang="en-US" dirty="0"/>
              <a:t>Designed for fast delivery, fast set-up and standardisation supports same level of quality and joint deployments.</a:t>
            </a:r>
          </a:p>
          <a:p>
            <a:pPr eaLnBrk="1" hangingPunct="1">
              <a:spcBef>
                <a:spcPct val="0"/>
              </a:spcBef>
            </a:pPr>
            <a:endParaRPr lang="en-GB" altLang="en-US" dirty="0"/>
          </a:p>
        </p:txBody>
      </p:sp>
    </p:spTree>
    <p:extLst>
      <p:ext uri="{BB962C8B-B14F-4D97-AF65-F5344CB8AC3E}">
        <p14:creationId xmlns:p14="http://schemas.microsoft.com/office/powerpoint/2010/main" xmlns="" val="321427514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AutoNum type="arabicPeriod"/>
            </a:pPr>
            <a:r>
              <a:rPr lang="en-GB" sz="1200" kern="1200" dirty="0">
                <a:solidFill>
                  <a:schemeClr val="tx1"/>
                </a:solidFill>
                <a:effectLst/>
                <a:latin typeface="+mn-lt"/>
                <a:ea typeface="+mn-ea"/>
                <a:cs typeface="+mn-cs"/>
              </a:rPr>
              <a:t>First level </a:t>
            </a:r>
            <a:r>
              <a:rPr lang="en-GB" sz="1200" b="1" kern="1200" dirty="0">
                <a:solidFill>
                  <a:schemeClr val="tx1"/>
                </a:solidFill>
                <a:effectLst/>
                <a:latin typeface="+mn-lt"/>
                <a:ea typeface="+mn-ea"/>
                <a:cs typeface="+mn-cs"/>
              </a:rPr>
              <a:t>referral hospital, </a:t>
            </a:r>
            <a:r>
              <a:rPr lang="en-GB" sz="1200" kern="1200" dirty="0">
                <a:solidFill>
                  <a:schemeClr val="tx1"/>
                </a:solidFill>
                <a:effectLst/>
                <a:latin typeface="+mn-lt"/>
                <a:ea typeface="+mn-ea"/>
                <a:cs typeface="+mn-cs"/>
              </a:rPr>
              <a:t>providing essential services for a population of up to 250,000 people. The inpatient capacity ranges from 120 - 150 beds, providing surgical and medical care, intensive observation, </a:t>
            </a:r>
            <a:r>
              <a:rPr lang="en-GB" sz="1200" kern="1200" dirty="0" err="1">
                <a:solidFill>
                  <a:schemeClr val="tx1"/>
                </a:solidFill>
                <a:effectLst/>
                <a:latin typeface="+mn-lt"/>
                <a:ea typeface="+mn-ea"/>
                <a:cs typeface="+mn-cs"/>
              </a:rPr>
              <a:t>anesthesia</a:t>
            </a:r>
            <a:r>
              <a:rPr lang="en-GB" sz="1200" kern="1200" dirty="0">
                <a:solidFill>
                  <a:schemeClr val="tx1"/>
                </a:solidFill>
                <a:effectLst/>
                <a:latin typeface="+mn-lt"/>
                <a:ea typeface="+mn-ea"/>
                <a:cs typeface="+mn-cs"/>
              </a:rPr>
              <a:t> and operating theatre, x-ray, laboratory, maternal-child health, pharmacy, sterilization and outpatients clinics. This ERU works on the basis of an agreement with the health ministry of the country affected, and welcomes national health staff to work alongside the expatriates. </a:t>
            </a:r>
          </a:p>
          <a:p>
            <a:pPr marL="0" indent="0">
              <a:buNone/>
            </a:pPr>
            <a:endParaRPr lang="en-GB" sz="1200" kern="1200" dirty="0">
              <a:solidFill>
                <a:schemeClr val="tx1"/>
              </a:solidFill>
              <a:effectLst/>
              <a:latin typeface="+mn-lt"/>
              <a:ea typeface="+mn-ea"/>
              <a:cs typeface="+mn-cs"/>
            </a:endParaRPr>
          </a:p>
          <a:p>
            <a:pPr hangingPunct="0"/>
            <a:r>
              <a:rPr lang="en-GB" sz="1200" b="1" kern="1200" dirty="0">
                <a:solidFill>
                  <a:schemeClr val="tx1"/>
                </a:solidFill>
                <a:effectLst/>
                <a:latin typeface="+mn-lt"/>
                <a:ea typeface="+mn-ea"/>
                <a:cs typeface="+mn-cs"/>
              </a:rPr>
              <a:t>2. Rapid Deployment Hospital</a:t>
            </a:r>
            <a:endParaRPr lang="en-GB" sz="1200" kern="1200" dirty="0">
              <a:solidFill>
                <a:schemeClr val="tx1"/>
              </a:solidFill>
              <a:effectLst/>
              <a:latin typeface="+mn-lt"/>
              <a:ea typeface="+mn-ea"/>
              <a:cs typeface="+mn-cs"/>
            </a:endParaRPr>
          </a:p>
          <a:p>
            <a:pPr hangingPunct="0"/>
            <a:r>
              <a:rPr lang="en-US" sz="1200" kern="1200" dirty="0">
                <a:solidFill>
                  <a:schemeClr val="tx1"/>
                </a:solidFill>
                <a:effectLst/>
                <a:latin typeface="+mn-lt"/>
                <a:ea typeface="+mn-ea"/>
                <a:cs typeface="+mn-cs"/>
              </a:rPr>
              <a:t>A lighter version, the so-called Rapid Deployment Hospital, can deploy within 48 hours of alert and offers first aid, triage and medivac as well as limited medical/surgical care, including an OPD. A 10 beds capacity is also available. It can function up to 10 days pending assessment and arrival of a more complete hospital or Basic Health Care ERU. Flexible and mobile, requiring no loading equipment, the team works with limited equipment and resources. It can also be used as mobile clinic if required at later phase of operation.</a:t>
            </a:r>
          </a:p>
          <a:p>
            <a:pPr hangingPunct="0"/>
            <a:endParaRPr lang="en-US" sz="1200" kern="1200" dirty="0">
              <a:solidFill>
                <a:schemeClr val="tx1"/>
              </a:solidFill>
              <a:effectLst/>
              <a:latin typeface="+mn-lt"/>
              <a:ea typeface="+mn-ea"/>
              <a:cs typeface="+mn-cs"/>
            </a:endParaRPr>
          </a:p>
          <a:p>
            <a:r>
              <a:rPr lang="en-GB" sz="1200" b="1" u="sng" kern="1200" dirty="0">
                <a:solidFill>
                  <a:schemeClr val="tx1"/>
                </a:solidFill>
                <a:effectLst/>
                <a:latin typeface="+mn-lt"/>
                <a:ea typeface="+mn-ea"/>
                <a:cs typeface="+mn-cs"/>
              </a:rPr>
              <a:t>Basic health care</a:t>
            </a:r>
            <a:endParaRPr lang="en-GB"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This ERU provides immediate preventive, curative and community health care. It can deliver outpatient clinic service and mother and child health including uncomplicated. Moreover, community outreach, health promotion, epidemic control, surveillance, community-based psychosocial interventions, immunisation and therapeutic feeding can be conducted through optimized modules.</a:t>
            </a:r>
          </a:p>
          <a:p>
            <a:r>
              <a:rPr lang="en-GB" sz="1200" kern="1200" dirty="0">
                <a:solidFill>
                  <a:schemeClr val="tx1"/>
                </a:solidFill>
                <a:effectLst/>
                <a:latin typeface="+mn-lt"/>
                <a:ea typeface="+mn-ea"/>
                <a:cs typeface="+mn-cs"/>
              </a:rPr>
              <a:t>The unit enables the care for a population of 30 thousand people, can care for 20 temporary inpatients, and provides referral services to other secondary and tertiary health facilities.</a:t>
            </a:r>
          </a:p>
          <a:p>
            <a:r>
              <a:rPr lang="en-GB" sz="1200" kern="1200" dirty="0">
                <a:solidFill>
                  <a:schemeClr val="tx1"/>
                </a:solidFill>
                <a:effectLst/>
                <a:latin typeface="+mn-lt"/>
                <a:ea typeface="+mn-ea"/>
                <a:cs typeface="+mn-cs"/>
              </a:rPr>
              <a:t>Depending on the needs of the affected population and the specifics of the crisis, the BHC ERU can function in three ways: as the traditional fixed clinic, as a hub with smaller satellite clinics so as to increase the geographical area of operation, or as a full mobile clinic with light teams spreading out to communities affected and without geographical limitations.</a:t>
            </a:r>
          </a:p>
          <a:p>
            <a:pPr hangingPunct="0"/>
            <a:endParaRPr lang="en-GB" sz="1200" kern="1200" dirty="0">
              <a:solidFill>
                <a:schemeClr val="tx1"/>
              </a:solidFill>
              <a:effectLst/>
              <a:latin typeface="+mn-lt"/>
              <a:ea typeface="+mn-ea"/>
              <a:cs typeface="+mn-cs"/>
            </a:endParaRPr>
          </a:p>
          <a:p>
            <a:pPr marL="0" indent="0">
              <a:buNone/>
            </a:pPr>
            <a:endParaRPr lang="en-GB" dirty="0"/>
          </a:p>
          <a:p>
            <a:r>
              <a:rPr lang="en-GB" sz="1200" b="1" u="sng" kern="1200" dirty="0">
                <a:solidFill>
                  <a:schemeClr val="tx1"/>
                </a:solidFill>
                <a:effectLst/>
                <a:latin typeface="+mn-lt"/>
                <a:ea typeface="+mn-ea"/>
                <a:cs typeface="+mn-cs"/>
              </a:rPr>
              <a:t>IT and telecommunications</a:t>
            </a:r>
            <a:endParaRPr lang="en-GB"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This unit establishes local communication networks and links between the field and the secretariat, to ensure the smooth flow of information to assist operational coordination. The ERU has a range of technology such as satellite phones, high-frequency and very high frequency radio systems, depending on the geographical location and local legal situation.</a:t>
            </a:r>
          </a:p>
          <a:p>
            <a:r>
              <a:rPr lang="en-GB" sz="1200" b="1" i="1" kern="1200" dirty="0">
                <a:solidFill>
                  <a:schemeClr val="tx1"/>
                </a:solidFill>
                <a:effectLst/>
                <a:latin typeface="+mn-lt"/>
                <a:ea typeface="+mn-ea"/>
                <a:cs typeface="+mn-cs"/>
              </a:rPr>
              <a:t>On stand-by in Austria, Denmark, New Zealand, Spain and the USA.</a:t>
            </a:r>
            <a:endParaRPr lang="en-GB"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 </a:t>
            </a:r>
          </a:p>
          <a:p>
            <a:r>
              <a:rPr lang="en-GB" sz="1200" b="1" u="sng" kern="1200" dirty="0">
                <a:solidFill>
                  <a:schemeClr val="tx1"/>
                </a:solidFill>
                <a:effectLst/>
                <a:latin typeface="+mn-lt"/>
                <a:ea typeface="+mn-ea"/>
                <a:cs typeface="+mn-cs"/>
              </a:rPr>
              <a:t>The base camp</a:t>
            </a:r>
            <a:endParaRPr lang="en-GB"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In addition to the sectorial ERUs, the International Federation may call upon the base camp, which is a specific support tool for Red Cross Red Crescent staff. The base camp’s objective is to provide acceptable living and working conditions for all Red Cross Red Crescent staff engaged in emergency operations in locations where services such as accommodation, hygiene, kitchen and office or administration facilities are not available. It provides tented accommodation conditioned for hot and cold climates, appropriate toilet facilities, hot showers, recreational facilities, a kitchen and offices as well as administrative, IT communication and coordination facilities. </a:t>
            </a:r>
          </a:p>
          <a:p>
            <a:pPr marL="0" indent="0">
              <a:buNone/>
            </a:pPr>
            <a:endParaRPr lang="en-GB" dirty="0"/>
          </a:p>
        </p:txBody>
      </p:sp>
      <p:sp>
        <p:nvSpPr>
          <p:cNvPr id="4" name="Slide Number Placeholder 3"/>
          <p:cNvSpPr>
            <a:spLocks noGrp="1"/>
          </p:cNvSpPr>
          <p:nvPr>
            <p:ph type="sldNum" sz="quarter" idx="10"/>
          </p:nvPr>
        </p:nvSpPr>
        <p:spPr/>
        <p:txBody>
          <a:bodyPr/>
          <a:lstStyle/>
          <a:p>
            <a:fld id="{1DE8F308-40A5-4C3C-8062-21C73BAB46E4}" type="slidenum">
              <a:rPr lang="en-GB" smtClean="0"/>
              <a:pPr/>
              <a:t>9</a:t>
            </a:fld>
            <a:endParaRPr lang="en-GB"/>
          </a:p>
        </p:txBody>
      </p:sp>
    </p:spTree>
    <p:extLst>
      <p:ext uri="{BB962C8B-B14F-4D97-AF65-F5344CB8AC3E}">
        <p14:creationId xmlns:p14="http://schemas.microsoft.com/office/powerpoint/2010/main" xmlns="" val="394288318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74755"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GB" altLang="en-US"/>
              <a:t>Site of joint Federation / NS operations in grounds of a damaged college in Bhuj.</a:t>
            </a:r>
          </a:p>
          <a:p>
            <a:pPr eaLnBrk="1" hangingPunct="1">
              <a:spcBef>
                <a:spcPct val="0"/>
              </a:spcBef>
            </a:pPr>
            <a:endParaRPr lang="en-GB" altLang="en-US"/>
          </a:p>
          <a:p>
            <a:pPr eaLnBrk="1" hangingPunct="1">
              <a:spcBef>
                <a:spcPct val="0"/>
              </a:spcBef>
            </a:pPr>
            <a:r>
              <a:rPr lang="en-GB" altLang="en-US"/>
              <a:t>Numerous ERUs all deployed together and living and working in same site – requires good collaboration, coordination and team spirit to make it work</a:t>
            </a:r>
          </a:p>
          <a:p>
            <a:pPr eaLnBrk="1" hangingPunct="1">
              <a:spcBef>
                <a:spcPct val="0"/>
              </a:spcBef>
            </a:pPr>
            <a:r>
              <a:rPr lang="en-GB" altLang="en-US"/>
              <a:t>Health ERUs must comply (by law) with local and WHO health standards</a:t>
            </a:r>
          </a:p>
          <a:p>
            <a:pPr eaLnBrk="1" hangingPunct="1">
              <a:spcBef>
                <a:spcPct val="0"/>
              </a:spcBef>
            </a:pPr>
            <a:r>
              <a:rPr lang="en-GB" altLang="en-US"/>
              <a:t>Statistical analysis (mortality / morbidity rates for common diseases) are compiled using Health Monitoring System – key indicators will be used in reports and for documenting trends –eg. For epidemics </a:t>
            </a:r>
          </a:p>
          <a:p>
            <a:pPr eaLnBrk="1" hangingPunct="1">
              <a:spcBef>
                <a:spcPct val="0"/>
              </a:spcBef>
            </a:pPr>
            <a:endParaRPr lang="en-GB" altLang="en-US"/>
          </a:p>
        </p:txBody>
      </p:sp>
      <p:sp>
        <p:nvSpPr>
          <p:cNvPr id="74756"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42950" indent="-285750" eaLnBrk="0" hangingPunct="0">
              <a:spcBef>
                <a:spcPct val="30000"/>
              </a:spcBef>
              <a:defRPr sz="1200">
                <a:solidFill>
                  <a:schemeClr val="tx1"/>
                </a:solidFill>
                <a:latin typeface="Calibri" pitchFamily="34" charset="0"/>
              </a:defRPr>
            </a:lvl2pPr>
            <a:lvl3pPr marL="1143000" indent="-228600" eaLnBrk="0" hangingPunct="0">
              <a:spcBef>
                <a:spcPct val="30000"/>
              </a:spcBef>
              <a:defRPr sz="1200">
                <a:solidFill>
                  <a:schemeClr val="tx1"/>
                </a:solidFill>
                <a:latin typeface="Calibri" pitchFamily="34" charset="0"/>
              </a:defRPr>
            </a:lvl3pPr>
            <a:lvl4pPr marL="1600200" indent="-228600" eaLnBrk="0" hangingPunct="0">
              <a:spcBef>
                <a:spcPct val="30000"/>
              </a:spcBef>
              <a:defRPr sz="1200">
                <a:solidFill>
                  <a:schemeClr val="tx1"/>
                </a:solidFill>
                <a:latin typeface="Calibri" pitchFamily="34" charset="0"/>
              </a:defRPr>
            </a:lvl4pPr>
            <a:lvl5pPr marL="2057400" indent="-228600" eaLnBrk="0" hangingPunct="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fld id="{E0FBAF9F-D9FF-4E88-9155-B7C9E597155A}" type="slidenum">
              <a:rPr lang="en-GB" altLang="en-US" smtClean="0">
                <a:latin typeface="Arial" pitchFamily="34" charset="0"/>
              </a:rPr>
              <a:pPr eaLnBrk="1" hangingPunct="1">
                <a:spcBef>
                  <a:spcPct val="0"/>
                </a:spcBef>
              </a:pPr>
              <a:t>10</a:t>
            </a:fld>
            <a:endParaRPr lang="en-GB" altLang="en-US">
              <a:latin typeface="Arial" pitchFamily="34" charset="0"/>
            </a:endParaRPr>
          </a:p>
        </p:txBody>
      </p:sp>
    </p:spTree>
    <p:extLst>
      <p:ext uri="{BB962C8B-B14F-4D97-AF65-F5344CB8AC3E}">
        <p14:creationId xmlns:p14="http://schemas.microsoft.com/office/powerpoint/2010/main" xmlns="" val="130570972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75779"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GB" altLang="en-US"/>
              <a:t>Site of joint Federation / NS operations in grounds of a damaged college in Bhuj.</a:t>
            </a:r>
          </a:p>
          <a:p>
            <a:pPr eaLnBrk="1" hangingPunct="1">
              <a:spcBef>
                <a:spcPct val="0"/>
              </a:spcBef>
            </a:pPr>
            <a:endParaRPr lang="en-GB" altLang="en-US"/>
          </a:p>
          <a:p>
            <a:pPr eaLnBrk="1" hangingPunct="1">
              <a:spcBef>
                <a:spcPct val="0"/>
              </a:spcBef>
            </a:pPr>
            <a:r>
              <a:rPr lang="en-GB" altLang="en-US"/>
              <a:t>Numerous ERUs all deployed together and living and working in same site – requires good collaboration, coordination and team spirit to make it work</a:t>
            </a:r>
          </a:p>
          <a:p>
            <a:pPr eaLnBrk="1" hangingPunct="1">
              <a:spcBef>
                <a:spcPct val="0"/>
              </a:spcBef>
            </a:pPr>
            <a:r>
              <a:rPr lang="en-GB" altLang="en-US"/>
              <a:t>Health ERUs must comply (by law) with local and WHO health standards</a:t>
            </a:r>
          </a:p>
          <a:p>
            <a:pPr eaLnBrk="1" hangingPunct="1">
              <a:spcBef>
                <a:spcPct val="0"/>
              </a:spcBef>
            </a:pPr>
            <a:r>
              <a:rPr lang="en-GB" altLang="en-US"/>
              <a:t>Statistical analysis (mortality / morbidity rates for common diseases) are compiled using Health Monitoring System – key indicators will be used in reports and for documenting trends –eg. For epidemics </a:t>
            </a:r>
          </a:p>
          <a:p>
            <a:pPr eaLnBrk="1" hangingPunct="1">
              <a:spcBef>
                <a:spcPct val="0"/>
              </a:spcBef>
            </a:pPr>
            <a:endParaRPr lang="en-GB" altLang="en-US"/>
          </a:p>
        </p:txBody>
      </p:sp>
      <p:sp>
        <p:nvSpPr>
          <p:cNvPr id="75780"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42950" indent="-285750" eaLnBrk="0" hangingPunct="0">
              <a:spcBef>
                <a:spcPct val="30000"/>
              </a:spcBef>
              <a:defRPr sz="1200">
                <a:solidFill>
                  <a:schemeClr val="tx1"/>
                </a:solidFill>
                <a:latin typeface="Calibri" pitchFamily="34" charset="0"/>
              </a:defRPr>
            </a:lvl2pPr>
            <a:lvl3pPr marL="1143000" indent="-228600" eaLnBrk="0" hangingPunct="0">
              <a:spcBef>
                <a:spcPct val="30000"/>
              </a:spcBef>
              <a:defRPr sz="1200">
                <a:solidFill>
                  <a:schemeClr val="tx1"/>
                </a:solidFill>
                <a:latin typeface="Calibri" pitchFamily="34" charset="0"/>
              </a:defRPr>
            </a:lvl3pPr>
            <a:lvl4pPr marL="1600200" indent="-228600" eaLnBrk="0" hangingPunct="0">
              <a:spcBef>
                <a:spcPct val="30000"/>
              </a:spcBef>
              <a:defRPr sz="1200">
                <a:solidFill>
                  <a:schemeClr val="tx1"/>
                </a:solidFill>
                <a:latin typeface="Calibri" pitchFamily="34" charset="0"/>
              </a:defRPr>
            </a:lvl4pPr>
            <a:lvl5pPr marL="2057400" indent="-228600" eaLnBrk="0" hangingPunct="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fld id="{F5875F58-BB71-4A7A-8FB6-D023F155EA89}" type="slidenum">
              <a:rPr lang="en-GB" altLang="en-US" smtClean="0">
                <a:latin typeface="Arial" pitchFamily="34" charset="0"/>
              </a:rPr>
              <a:pPr eaLnBrk="1" hangingPunct="1">
                <a:spcBef>
                  <a:spcPct val="0"/>
                </a:spcBef>
              </a:pPr>
              <a:t>11</a:t>
            </a:fld>
            <a:endParaRPr lang="en-GB" altLang="en-US">
              <a:latin typeface="Arial" pitchFamily="34" charset="0"/>
            </a:endParaRPr>
          </a:p>
        </p:txBody>
      </p:sp>
    </p:spTree>
    <p:extLst>
      <p:ext uri="{BB962C8B-B14F-4D97-AF65-F5344CB8AC3E}">
        <p14:creationId xmlns:p14="http://schemas.microsoft.com/office/powerpoint/2010/main" xmlns="" val="11025987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76803"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GB" altLang="en-US"/>
              <a:t>Site of joint Federation / NS operations in grounds of a damaged college in Bhuj.</a:t>
            </a:r>
          </a:p>
          <a:p>
            <a:pPr eaLnBrk="1" hangingPunct="1">
              <a:spcBef>
                <a:spcPct val="0"/>
              </a:spcBef>
            </a:pPr>
            <a:endParaRPr lang="en-GB" altLang="en-US"/>
          </a:p>
          <a:p>
            <a:pPr eaLnBrk="1" hangingPunct="1">
              <a:spcBef>
                <a:spcPct val="0"/>
              </a:spcBef>
            </a:pPr>
            <a:r>
              <a:rPr lang="en-GB" altLang="en-US"/>
              <a:t>Numerous ERUs all deployed together and living and working in same site – requires good collaboration, coordination and team spirit to make it work</a:t>
            </a:r>
          </a:p>
          <a:p>
            <a:pPr eaLnBrk="1" hangingPunct="1">
              <a:spcBef>
                <a:spcPct val="0"/>
              </a:spcBef>
            </a:pPr>
            <a:r>
              <a:rPr lang="en-GB" altLang="en-US"/>
              <a:t>Health ERUs must comply (by law) with local and WHO health standards</a:t>
            </a:r>
          </a:p>
          <a:p>
            <a:pPr eaLnBrk="1" hangingPunct="1">
              <a:spcBef>
                <a:spcPct val="0"/>
              </a:spcBef>
            </a:pPr>
            <a:r>
              <a:rPr lang="en-GB" altLang="en-US"/>
              <a:t>Statistical analysis (mortality / morbidity rates for common diseases) are compiled using Health Monitoring System – key indicators will be used in reports and for documenting trends –eg. For epidemics </a:t>
            </a:r>
          </a:p>
          <a:p>
            <a:pPr eaLnBrk="1" hangingPunct="1">
              <a:spcBef>
                <a:spcPct val="0"/>
              </a:spcBef>
            </a:pPr>
            <a:endParaRPr lang="en-GB" altLang="en-US"/>
          </a:p>
        </p:txBody>
      </p:sp>
      <p:sp>
        <p:nvSpPr>
          <p:cNvPr id="76804"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42950" indent="-285750" eaLnBrk="0" hangingPunct="0">
              <a:spcBef>
                <a:spcPct val="30000"/>
              </a:spcBef>
              <a:defRPr sz="1200">
                <a:solidFill>
                  <a:schemeClr val="tx1"/>
                </a:solidFill>
                <a:latin typeface="Calibri" pitchFamily="34" charset="0"/>
              </a:defRPr>
            </a:lvl2pPr>
            <a:lvl3pPr marL="1143000" indent="-228600" eaLnBrk="0" hangingPunct="0">
              <a:spcBef>
                <a:spcPct val="30000"/>
              </a:spcBef>
              <a:defRPr sz="1200">
                <a:solidFill>
                  <a:schemeClr val="tx1"/>
                </a:solidFill>
                <a:latin typeface="Calibri" pitchFamily="34" charset="0"/>
              </a:defRPr>
            </a:lvl3pPr>
            <a:lvl4pPr marL="1600200" indent="-228600" eaLnBrk="0" hangingPunct="0">
              <a:spcBef>
                <a:spcPct val="30000"/>
              </a:spcBef>
              <a:defRPr sz="1200">
                <a:solidFill>
                  <a:schemeClr val="tx1"/>
                </a:solidFill>
                <a:latin typeface="Calibri" pitchFamily="34" charset="0"/>
              </a:defRPr>
            </a:lvl4pPr>
            <a:lvl5pPr marL="2057400" indent="-228600" eaLnBrk="0" hangingPunct="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fld id="{91710242-F966-4210-A5A3-F015BF0806AD}" type="slidenum">
              <a:rPr lang="en-GB" altLang="en-US" smtClean="0">
                <a:latin typeface="Arial" pitchFamily="34" charset="0"/>
              </a:rPr>
              <a:pPr eaLnBrk="1" hangingPunct="1">
                <a:spcBef>
                  <a:spcPct val="0"/>
                </a:spcBef>
              </a:pPr>
              <a:t>12</a:t>
            </a:fld>
            <a:endParaRPr lang="en-GB" altLang="en-US">
              <a:latin typeface="Arial" pitchFamily="34" charset="0"/>
            </a:endParaRPr>
          </a:p>
        </p:txBody>
      </p:sp>
    </p:spTree>
    <p:extLst>
      <p:ext uri="{BB962C8B-B14F-4D97-AF65-F5344CB8AC3E}">
        <p14:creationId xmlns:p14="http://schemas.microsoft.com/office/powerpoint/2010/main" xmlns="" val="200746884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77827"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GB" altLang="en-US" dirty="0"/>
              <a:t>Spanish RC </a:t>
            </a:r>
            <a:r>
              <a:rPr lang="en-GB" altLang="en-US" dirty="0" err="1"/>
              <a:t>bhc</a:t>
            </a:r>
            <a:r>
              <a:rPr lang="en-GB" altLang="en-US" dirty="0"/>
              <a:t> ERU – was used to fill in a gap caused by destruction of local health clinic following earthquake. Following deployment some equipment donated to the national Society for the rehabilitation phase.</a:t>
            </a:r>
          </a:p>
          <a:p>
            <a:pPr eaLnBrk="1" hangingPunct="1">
              <a:spcBef>
                <a:spcPct val="0"/>
              </a:spcBef>
            </a:pPr>
            <a:endParaRPr lang="en-GB" altLang="en-US" dirty="0"/>
          </a:p>
        </p:txBody>
      </p:sp>
      <p:sp>
        <p:nvSpPr>
          <p:cNvPr id="77828"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42950" indent="-285750" eaLnBrk="0" hangingPunct="0">
              <a:spcBef>
                <a:spcPct val="30000"/>
              </a:spcBef>
              <a:defRPr sz="1200">
                <a:solidFill>
                  <a:schemeClr val="tx1"/>
                </a:solidFill>
                <a:latin typeface="Calibri" pitchFamily="34" charset="0"/>
              </a:defRPr>
            </a:lvl2pPr>
            <a:lvl3pPr marL="1143000" indent="-228600" eaLnBrk="0" hangingPunct="0">
              <a:spcBef>
                <a:spcPct val="30000"/>
              </a:spcBef>
              <a:defRPr sz="1200">
                <a:solidFill>
                  <a:schemeClr val="tx1"/>
                </a:solidFill>
                <a:latin typeface="Calibri" pitchFamily="34" charset="0"/>
              </a:defRPr>
            </a:lvl3pPr>
            <a:lvl4pPr marL="1600200" indent="-228600" eaLnBrk="0" hangingPunct="0">
              <a:spcBef>
                <a:spcPct val="30000"/>
              </a:spcBef>
              <a:defRPr sz="1200">
                <a:solidFill>
                  <a:schemeClr val="tx1"/>
                </a:solidFill>
                <a:latin typeface="Calibri" pitchFamily="34" charset="0"/>
              </a:defRPr>
            </a:lvl4pPr>
            <a:lvl5pPr marL="2057400" indent="-228600" eaLnBrk="0" hangingPunct="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fld id="{E1E10799-E5ED-420D-830F-E81AC82D0677}" type="slidenum">
              <a:rPr lang="en-GB" altLang="en-US" smtClean="0">
                <a:latin typeface="Arial" pitchFamily="34" charset="0"/>
              </a:rPr>
              <a:pPr eaLnBrk="1" hangingPunct="1">
                <a:spcBef>
                  <a:spcPct val="0"/>
                </a:spcBef>
              </a:pPr>
              <a:t>13</a:t>
            </a:fld>
            <a:endParaRPr lang="en-GB" altLang="en-US">
              <a:latin typeface="Arial" pitchFamily="34" charset="0"/>
            </a:endParaRPr>
          </a:p>
        </p:txBody>
      </p:sp>
    </p:spTree>
    <p:extLst>
      <p:ext uri="{BB962C8B-B14F-4D97-AF65-F5344CB8AC3E}">
        <p14:creationId xmlns:p14="http://schemas.microsoft.com/office/powerpoint/2010/main" xmlns="" val="310051628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78851"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GB" altLang="en-US" dirty="0"/>
          </a:p>
        </p:txBody>
      </p:sp>
      <p:sp>
        <p:nvSpPr>
          <p:cNvPr id="78852"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42950" indent="-285750" eaLnBrk="0" hangingPunct="0">
              <a:spcBef>
                <a:spcPct val="30000"/>
              </a:spcBef>
              <a:defRPr sz="1200">
                <a:solidFill>
                  <a:schemeClr val="tx1"/>
                </a:solidFill>
                <a:latin typeface="Calibri" pitchFamily="34" charset="0"/>
              </a:defRPr>
            </a:lvl2pPr>
            <a:lvl3pPr marL="1143000" indent="-228600" eaLnBrk="0" hangingPunct="0">
              <a:spcBef>
                <a:spcPct val="30000"/>
              </a:spcBef>
              <a:defRPr sz="1200">
                <a:solidFill>
                  <a:schemeClr val="tx1"/>
                </a:solidFill>
                <a:latin typeface="Calibri" pitchFamily="34" charset="0"/>
              </a:defRPr>
            </a:lvl3pPr>
            <a:lvl4pPr marL="1600200" indent="-228600" eaLnBrk="0" hangingPunct="0">
              <a:spcBef>
                <a:spcPct val="30000"/>
              </a:spcBef>
              <a:defRPr sz="1200">
                <a:solidFill>
                  <a:schemeClr val="tx1"/>
                </a:solidFill>
                <a:latin typeface="Calibri" pitchFamily="34" charset="0"/>
              </a:defRPr>
            </a:lvl4pPr>
            <a:lvl5pPr marL="2057400" indent="-228600" eaLnBrk="0" hangingPunct="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fld id="{502A4795-7C48-4D42-99D3-266BE2D2FD67}" type="slidenum">
              <a:rPr lang="en-GB" altLang="en-US" smtClean="0">
                <a:latin typeface="Arial" pitchFamily="34" charset="0"/>
              </a:rPr>
              <a:pPr eaLnBrk="1" hangingPunct="1">
                <a:spcBef>
                  <a:spcPct val="0"/>
                </a:spcBef>
              </a:pPr>
              <a:t>14</a:t>
            </a:fld>
            <a:endParaRPr lang="en-GB" altLang="en-US">
              <a:latin typeface="Arial" pitchFamily="34" charset="0"/>
            </a:endParaRPr>
          </a:p>
        </p:txBody>
      </p:sp>
    </p:spTree>
    <p:extLst>
      <p:ext uri="{BB962C8B-B14F-4D97-AF65-F5344CB8AC3E}">
        <p14:creationId xmlns:p14="http://schemas.microsoft.com/office/powerpoint/2010/main" xmlns="" val="37354807"/>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ver without photo">
    <p:spTree>
      <p:nvGrpSpPr>
        <p:cNvPr id="1" name=""/>
        <p:cNvGrpSpPr/>
        <p:nvPr/>
      </p:nvGrpSpPr>
      <p:grpSpPr>
        <a:xfrm>
          <a:off x="0" y="0"/>
          <a:ext cx="0" cy="0"/>
          <a:chOff x="0" y="0"/>
          <a:chExt cx="0" cy="0"/>
        </a:xfrm>
      </p:grpSpPr>
      <p:pic>
        <p:nvPicPr>
          <p:cNvPr id="2" name="Image 10">
            <a:extLst>
              <a:ext uri="{FF2B5EF4-FFF2-40B4-BE49-F238E27FC236}">
                <a16:creationId xmlns:a16="http://schemas.microsoft.com/office/drawing/2014/main" xmlns="" id="{C1F1CEE6-C738-49DC-80D2-692A9E9715E3}"/>
              </a:ext>
            </a:extLst>
          </p:cNvPr>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0" y="920750"/>
            <a:ext cx="9144000" cy="59642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3" name="Rectangle 2">
            <a:extLst>
              <a:ext uri="{FF2B5EF4-FFF2-40B4-BE49-F238E27FC236}">
                <a16:creationId xmlns:a16="http://schemas.microsoft.com/office/drawing/2014/main" xmlns="" id="{61ED21CB-BAEF-4E6B-91AB-EB3660DB167D}"/>
              </a:ext>
            </a:extLst>
          </p:cNvPr>
          <p:cNvSpPr/>
          <p:nvPr/>
        </p:nvSpPr>
        <p:spPr>
          <a:xfrm>
            <a:off x="152400" y="188913"/>
            <a:ext cx="8812213" cy="936625"/>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pic>
        <p:nvPicPr>
          <p:cNvPr id="4" name="Image 9">
            <a:extLst>
              <a:ext uri="{FF2B5EF4-FFF2-40B4-BE49-F238E27FC236}">
                <a16:creationId xmlns:a16="http://schemas.microsoft.com/office/drawing/2014/main" xmlns="" id="{F8EABB29-FD05-4D2E-A0E5-610D68439B65}"/>
              </a:ext>
            </a:extLst>
          </p:cNvPr>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395288" y="260350"/>
            <a:ext cx="8455025" cy="8826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5" name="ZoneTexte 11">
            <a:extLst>
              <a:ext uri="{FF2B5EF4-FFF2-40B4-BE49-F238E27FC236}">
                <a16:creationId xmlns:a16="http://schemas.microsoft.com/office/drawing/2014/main" xmlns="" id="{7C5602E9-CCF9-40ED-9784-384E3CA766EB}"/>
              </a:ext>
            </a:extLst>
          </p:cNvPr>
          <p:cNvSpPr txBox="1">
            <a:spLocks noChangeArrowheads="1"/>
          </p:cNvSpPr>
          <p:nvPr/>
        </p:nvSpPr>
        <p:spPr bwMode="auto">
          <a:xfrm>
            <a:off x="5940425" y="1808163"/>
            <a:ext cx="2232025" cy="14763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GB" altLang="en-US" b="1">
                <a:solidFill>
                  <a:schemeClr val="bg1"/>
                </a:solidFill>
              </a:rPr>
              <a:t>INTERNATIONAL</a:t>
            </a:r>
          </a:p>
          <a:p>
            <a:pPr eaLnBrk="1" hangingPunct="1"/>
            <a:r>
              <a:rPr lang="en-GB" altLang="en-US" b="1">
                <a:solidFill>
                  <a:schemeClr val="bg1"/>
                </a:solidFill>
              </a:rPr>
              <a:t>FEDERATION OF</a:t>
            </a:r>
          </a:p>
          <a:p>
            <a:pPr eaLnBrk="1" hangingPunct="1"/>
            <a:r>
              <a:rPr lang="en-GB" altLang="en-US" b="1">
                <a:solidFill>
                  <a:schemeClr val="bg1"/>
                </a:solidFill>
              </a:rPr>
              <a:t>RED CROSS AND</a:t>
            </a:r>
          </a:p>
          <a:p>
            <a:pPr eaLnBrk="1" hangingPunct="1"/>
            <a:r>
              <a:rPr lang="en-GB" altLang="en-US" b="1">
                <a:solidFill>
                  <a:schemeClr val="bg1"/>
                </a:solidFill>
              </a:rPr>
              <a:t>RED CRESCENT</a:t>
            </a:r>
          </a:p>
          <a:p>
            <a:pPr eaLnBrk="1" hangingPunct="1"/>
            <a:r>
              <a:rPr lang="en-GB" altLang="en-US" b="1">
                <a:solidFill>
                  <a:schemeClr val="bg1"/>
                </a:solidFill>
              </a:rPr>
              <a:t>SOCIETIES</a:t>
            </a:r>
            <a:endParaRPr lang="fr-FR" altLang="en-US">
              <a:solidFill>
                <a:schemeClr val="bg1"/>
              </a:solidFill>
            </a:endParaRPr>
          </a:p>
        </p:txBody>
      </p:sp>
      <p:sp>
        <p:nvSpPr>
          <p:cNvPr id="6" name="ZoneTexte 12">
            <a:extLst>
              <a:ext uri="{FF2B5EF4-FFF2-40B4-BE49-F238E27FC236}">
                <a16:creationId xmlns:a16="http://schemas.microsoft.com/office/drawing/2014/main" xmlns="" id="{2D3FA9FC-11FB-4527-A695-001994A8EB1E}"/>
              </a:ext>
            </a:extLst>
          </p:cNvPr>
          <p:cNvSpPr txBox="1">
            <a:spLocks noChangeArrowheads="1"/>
          </p:cNvSpPr>
          <p:nvPr/>
        </p:nvSpPr>
        <p:spPr bwMode="auto">
          <a:xfrm>
            <a:off x="5940425" y="4708525"/>
            <a:ext cx="2232025" cy="13843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GB" altLang="en-US" sz="1400" b="1">
                <a:solidFill>
                  <a:schemeClr val="bg1"/>
                </a:solidFill>
              </a:rPr>
              <a:t>190 National</a:t>
            </a:r>
          </a:p>
          <a:p>
            <a:pPr eaLnBrk="1" hangingPunct="1"/>
            <a:r>
              <a:rPr lang="en-GB" altLang="en-US" sz="1400" b="1">
                <a:solidFill>
                  <a:schemeClr val="bg1"/>
                </a:solidFill>
              </a:rPr>
              <a:t>Red Cross and</a:t>
            </a:r>
          </a:p>
          <a:p>
            <a:pPr eaLnBrk="1" hangingPunct="1"/>
            <a:r>
              <a:rPr lang="en-GB" altLang="en-US" sz="1400" b="1">
                <a:solidFill>
                  <a:schemeClr val="bg1"/>
                </a:solidFill>
              </a:rPr>
              <a:t>Red Crescent Societies</a:t>
            </a:r>
          </a:p>
          <a:p>
            <a:pPr eaLnBrk="1" hangingPunct="1"/>
            <a:endParaRPr lang="en-GB" altLang="en-US" sz="1400" b="1">
              <a:solidFill>
                <a:schemeClr val="bg1"/>
              </a:solidFill>
            </a:endParaRPr>
          </a:p>
          <a:p>
            <a:pPr eaLnBrk="1" hangingPunct="1"/>
            <a:r>
              <a:rPr lang="en-GB" altLang="en-US" sz="1400" b="1">
                <a:solidFill>
                  <a:schemeClr val="bg1"/>
                </a:solidFill>
              </a:rPr>
              <a:t>Leaving</a:t>
            </a:r>
          </a:p>
          <a:p>
            <a:pPr eaLnBrk="1" hangingPunct="1"/>
            <a:r>
              <a:rPr lang="en-GB" altLang="en-US" sz="1400" b="1">
                <a:solidFill>
                  <a:schemeClr val="bg1"/>
                </a:solidFill>
              </a:rPr>
              <a:t>no one behind.</a:t>
            </a:r>
          </a:p>
        </p:txBody>
      </p:sp>
      <p:sp>
        <p:nvSpPr>
          <p:cNvPr id="7" name="Rectangle 9">
            <a:extLst>
              <a:ext uri="{FF2B5EF4-FFF2-40B4-BE49-F238E27FC236}">
                <a16:creationId xmlns:a16="http://schemas.microsoft.com/office/drawing/2014/main" xmlns="" id="{A549185A-6B57-43F8-952E-739529623828}"/>
              </a:ext>
            </a:extLst>
          </p:cNvPr>
          <p:cNvSpPr>
            <a:spLocks noChangeArrowheads="1"/>
          </p:cNvSpPr>
          <p:nvPr/>
        </p:nvSpPr>
        <p:spPr bwMode="auto">
          <a:xfrm>
            <a:off x="107950" y="6308725"/>
            <a:ext cx="865188" cy="2778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GB" altLang="en-US" i="1" baseline="30000">
                <a:solidFill>
                  <a:srgbClr val="7F7F7F"/>
                </a:solidFill>
              </a:rPr>
              <a:t>July 2017 </a:t>
            </a:r>
          </a:p>
        </p:txBody>
      </p:sp>
      <p:sp>
        <p:nvSpPr>
          <p:cNvPr id="8" name="ZoneTexte 2">
            <a:extLst>
              <a:ext uri="{FF2B5EF4-FFF2-40B4-BE49-F238E27FC236}">
                <a16:creationId xmlns:a16="http://schemas.microsoft.com/office/drawing/2014/main" xmlns="" id="{19582606-2B34-4321-85E4-7BE3C6591CD9}"/>
              </a:ext>
            </a:extLst>
          </p:cNvPr>
          <p:cNvSpPr txBox="1">
            <a:spLocks noChangeArrowheads="1"/>
          </p:cNvSpPr>
          <p:nvPr/>
        </p:nvSpPr>
        <p:spPr bwMode="auto">
          <a:xfrm>
            <a:off x="279400" y="6337300"/>
            <a:ext cx="184150" cy="3698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r-FR" altLang="en-US"/>
          </a:p>
        </p:txBody>
      </p:sp>
    </p:spTree>
    <p:extLst>
      <p:ext uri="{BB962C8B-B14F-4D97-AF65-F5344CB8AC3E}">
        <p14:creationId xmlns:p14="http://schemas.microsoft.com/office/powerpoint/2010/main" xmlns="" val="33869662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cxnSp>
        <p:nvCxnSpPr>
          <p:cNvPr id="4" name="Straight Connector 3">
            <a:extLst>
              <a:ext uri="{FF2B5EF4-FFF2-40B4-BE49-F238E27FC236}">
                <a16:creationId xmlns:a16="http://schemas.microsoft.com/office/drawing/2014/main" xmlns="" id="{BF5C611C-709E-4EE9-9A2E-1A003112EB82}"/>
              </a:ext>
            </a:extLst>
          </p:cNvPr>
          <p:cNvCxnSpPr/>
          <p:nvPr/>
        </p:nvCxnSpPr>
        <p:spPr>
          <a:xfrm>
            <a:off x="395288" y="2060575"/>
            <a:ext cx="8280400" cy="0"/>
          </a:xfrm>
          <a:prstGeom prst="line">
            <a:avLst/>
          </a:prstGeom>
          <a:ln>
            <a:solidFill>
              <a:schemeClr val="bg1">
                <a:lumMod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5" name="Straight Connector 4">
            <a:extLst>
              <a:ext uri="{FF2B5EF4-FFF2-40B4-BE49-F238E27FC236}">
                <a16:creationId xmlns:a16="http://schemas.microsoft.com/office/drawing/2014/main" xmlns="" id="{B50E1FFA-E161-4414-8255-7DAE6C21F782}"/>
              </a:ext>
            </a:extLst>
          </p:cNvPr>
          <p:cNvCxnSpPr/>
          <p:nvPr/>
        </p:nvCxnSpPr>
        <p:spPr>
          <a:xfrm>
            <a:off x="395288" y="908050"/>
            <a:ext cx="8280400" cy="0"/>
          </a:xfrm>
          <a:prstGeom prst="line">
            <a:avLst/>
          </a:prstGeom>
          <a:ln>
            <a:solidFill>
              <a:schemeClr val="bg1">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7" name="Title Placeholder 1"/>
          <p:cNvSpPr>
            <a:spLocks noGrp="1"/>
          </p:cNvSpPr>
          <p:nvPr>
            <p:ph type="title"/>
          </p:nvPr>
        </p:nvSpPr>
        <p:spPr bwMode="auto">
          <a:xfrm>
            <a:off x="395536" y="908720"/>
            <a:ext cx="8280920" cy="1143000"/>
          </a:xfrm>
          <a:prstGeom prst="rect">
            <a:avLst/>
          </a:prstGeom>
          <a:noFill/>
          <a:ln w="9525">
            <a:noFill/>
            <a:miter lim="800000"/>
            <a:headEnd/>
            <a:tailEnd/>
          </a:ln>
        </p:spPr>
        <p:txBody>
          <a:bodyPr/>
          <a:lstStyle/>
          <a:p>
            <a:pPr lvl="0"/>
            <a:r>
              <a:rPr lang="en-US"/>
              <a:t>Click to edit Master title style</a:t>
            </a:r>
            <a:endParaRPr lang="en-GB" dirty="0"/>
          </a:p>
        </p:txBody>
      </p:sp>
      <p:sp>
        <p:nvSpPr>
          <p:cNvPr id="8" name="Text Placeholder 2"/>
          <p:cNvSpPr>
            <a:spLocks noGrp="1"/>
          </p:cNvSpPr>
          <p:nvPr>
            <p:ph idx="1"/>
          </p:nvPr>
        </p:nvSpPr>
        <p:spPr bwMode="auto">
          <a:xfrm>
            <a:off x="1828800" y="2234282"/>
            <a:ext cx="6858000" cy="4191000"/>
          </a:xfrm>
          <a:prstGeom prst="rect">
            <a:avLst/>
          </a:prstGeom>
          <a:noFill/>
          <a:ln w="9525">
            <a:noFill/>
            <a:miter lim="800000"/>
            <a:headEnd/>
            <a:tailEnd/>
          </a:ln>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Tree>
    <p:extLst>
      <p:ext uri="{BB962C8B-B14F-4D97-AF65-F5344CB8AC3E}">
        <p14:creationId xmlns:p14="http://schemas.microsoft.com/office/powerpoint/2010/main" xmlns="" val="80306459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hart Layout">
    <p:spTree>
      <p:nvGrpSpPr>
        <p:cNvPr id="1" name=""/>
        <p:cNvGrpSpPr/>
        <p:nvPr/>
      </p:nvGrpSpPr>
      <p:grpSpPr>
        <a:xfrm>
          <a:off x="0" y="0"/>
          <a:ext cx="0" cy="0"/>
          <a:chOff x="0" y="0"/>
          <a:chExt cx="0" cy="0"/>
        </a:xfrm>
      </p:grpSpPr>
      <p:cxnSp>
        <p:nvCxnSpPr>
          <p:cNvPr id="5" name="Straight Connector 4">
            <a:extLst>
              <a:ext uri="{FF2B5EF4-FFF2-40B4-BE49-F238E27FC236}">
                <a16:creationId xmlns:a16="http://schemas.microsoft.com/office/drawing/2014/main" xmlns="" id="{0190591A-A86A-43B6-AC10-8D4AC846615D}"/>
              </a:ext>
            </a:extLst>
          </p:cNvPr>
          <p:cNvCxnSpPr/>
          <p:nvPr/>
        </p:nvCxnSpPr>
        <p:spPr>
          <a:xfrm>
            <a:off x="395288" y="2060575"/>
            <a:ext cx="8280400" cy="0"/>
          </a:xfrm>
          <a:prstGeom prst="line">
            <a:avLst/>
          </a:prstGeom>
          <a:ln>
            <a:solidFill>
              <a:schemeClr val="bg1">
                <a:lumMod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6" name="Straight Connector 4">
            <a:extLst>
              <a:ext uri="{FF2B5EF4-FFF2-40B4-BE49-F238E27FC236}">
                <a16:creationId xmlns:a16="http://schemas.microsoft.com/office/drawing/2014/main" xmlns="" id="{1D9B29BB-EBD9-4301-8A54-4EA3C0971D9D}"/>
              </a:ext>
            </a:extLst>
          </p:cNvPr>
          <p:cNvCxnSpPr/>
          <p:nvPr/>
        </p:nvCxnSpPr>
        <p:spPr>
          <a:xfrm>
            <a:off x="395288" y="908050"/>
            <a:ext cx="8280400" cy="0"/>
          </a:xfrm>
          <a:prstGeom prst="line">
            <a:avLst/>
          </a:prstGeom>
          <a:ln>
            <a:solidFill>
              <a:schemeClr val="bg1">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 name="Chart Placeholder 3"/>
          <p:cNvSpPr>
            <a:spLocks noGrp="1"/>
          </p:cNvSpPr>
          <p:nvPr>
            <p:ph type="chart" sz="quarter" idx="10"/>
          </p:nvPr>
        </p:nvSpPr>
        <p:spPr>
          <a:xfrm>
            <a:off x="395536" y="2204864"/>
            <a:ext cx="3414464" cy="3960440"/>
          </a:xfrm>
          <a:prstGeom prst="rect">
            <a:avLst/>
          </a:prstGeom>
        </p:spPr>
        <p:txBody>
          <a:bodyPr rtlCol="0">
            <a:normAutofit/>
          </a:bodyPr>
          <a:lstStyle/>
          <a:p>
            <a:pPr lvl="0"/>
            <a:r>
              <a:rPr lang="en-US" noProof="0"/>
              <a:t>Click icon to add chart</a:t>
            </a:r>
            <a:endParaRPr lang="en-GB" noProof="0" dirty="0"/>
          </a:p>
        </p:txBody>
      </p:sp>
      <p:sp>
        <p:nvSpPr>
          <p:cNvPr id="7" name="Text Placeholder 6"/>
          <p:cNvSpPr>
            <a:spLocks noGrp="1"/>
          </p:cNvSpPr>
          <p:nvPr>
            <p:ph type="body" sz="quarter" idx="11"/>
          </p:nvPr>
        </p:nvSpPr>
        <p:spPr>
          <a:xfrm>
            <a:off x="3959770" y="2204864"/>
            <a:ext cx="4724400" cy="3960440"/>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3" name="Title Placeholder 1"/>
          <p:cNvSpPr>
            <a:spLocks noGrp="1"/>
          </p:cNvSpPr>
          <p:nvPr>
            <p:ph type="title"/>
          </p:nvPr>
        </p:nvSpPr>
        <p:spPr bwMode="auto">
          <a:xfrm>
            <a:off x="395536" y="908720"/>
            <a:ext cx="8280920" cy="1143000"/>
          </a:xfrm>
          <a:prstGeom prst="rect">
            <a:avLst/>
          </a:prstGeom>
          <a:noFill/>
          <a:ln w="9525">
            <a:noFill/>
            <a:miter lim="800000"/>
            <a:headEnd/>
            <a:tailEnd/>
          </a:ln>
        </p:spPr>
        <p:txBody>
          <a:bodyPr/>
          <a:lstStyle/>
          <a:p>
            <a:pPr lvl="0"/>
            <a:r>
              <a:rPr lang="en-US"/>
              <a:t>Click to edit Master title style</a:t>
            </a:r>
            <a:endParaRPr lang="en-GB" dirty="0"/>
          </a:p>
        </p:txBody>
      </p:sp>
    </p:spTree>
    <p:extLst>
      <p:ext uri="{BB962C8B-B14F-4D97-AF65-F5344CB8AC3E}">
        <p14:creationId xmlns:p14="http://schemas.microsoft.com/office/powerpoint/2010/main" xmlns="" val="285390394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Photo Layout">
    <p:spTree>
      <p:nvGrpSpPr>
        <p:cNvPr id="1" name=""/>
        <p:cNvGrpSpPr/>
        <p:nvPr/>
      </p:nvGrpSpPr>
      <p:grpSpPr>
        <a:xfrm>
          <a:off x="0" y="0"/>
          <a:ext cx="0" cy="0"/>
          <a:chOff x="0" y="0"/>
          <a:chExt cx="0" cy="0"/>
        </a:xfrm>
      </p:grpSpPr>
      <p:cxnSp>
        <p:nvCxnSpPr>
          <p:cNvPr id="5" name="Straight Connector 4">
            <a:extLst>
              <a:ext uri="{FF2B5EF4-FFF2-40B4-BE49-F238E27FC236}">
                <a16:creationId xmlns:a16="http://schemas.microsoft.com/office/drawing/2014/main" xmlns="" id="{3CFDBD52-4614-40B0-99C6-815EC797DD2A}"/>
              </a:ext>
            </a:extLst>
          </p:cNvPr>
          <p:cNvCxnSpPr/>
          <p:nvPr/>
        </p:nvCxnSpPr>
        <p:spPr>
          <a:xfrm>
            <a:off x="395288" y="2060575"/>
            <a:ext cx="8280400" cy="0"/>
          </a:xfrm>
          <a:prstGeom prst="line">
            <a:avLst/>
          </a:prstGeom>
          <a:ln>
            <a:solidFill>
              <a:schemeClr val="bg1">
                <a:lumMod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8" name="Straight Connector 4">
            <a:extLst>
              <a:ext uri="{FF2B5EF4-FFF2-40B4-BE49-F238E27FC236}">
                <a16:creationId xmlns:a16="http://schemas.microsoft.com/office/drawing/2014/main" xmlns="" id="{CE2362F0-3884-44AA-92A8-61EA03682E75}"/>
              </a:ext>
            </a:extLst>
          </p:cNvPr>
          <p:cNvCxnSpPr/>
          <p:nvPr/>
        </p:nvCxnSpPr>
        <p:spPr>
          <a:xfrm>
            <a:off x="395288" y="908050"/>
            <a:ext cx="8280400" cy="0"/>
          </a:xfrm>
          <a:prstGeom prst="line">
            <a:avLst/>
          </a:prstGeom>
          <a:ln>
            <a:solidFill>
              <a:schemeClr val="bg1">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 name="Picture Placeholder 3"/>
          <p:cNvSpPr>
            <a:spLocks noGrp="1"/>
          </p:cNvSpPr>
          <p:nvPr>
            <p:ph type="pic" sz="quarter" idx="10"/>
          </p:nvPr>
        </p:nvSpPr>
        <p:spPr>
          <a:xfrm>
            <a:off x="1828800" y="3468732"/>
            <a:ext cx="6858000" cy="2755776"/>
          </a:xfrm>
          <a:prstGeom prst="rect">
            <a:avLst/>
          </a:prstGeom>
        </p:spPr>
        <p:txBody>
          <a:bodyPr rtlCol="0">
            <a:normAutofit/>
          </a:bodyPr>
          <a:lstStyle/>
          <a:p>
            <a:pPr lvl="0"/>
            <a:r>
              <a:rPr lang="en-US" noProof="0"/>
              <a:t>Click icon to add picture</a:t>
            </a:r>
            <a:endParaRPr lang="en-GB" noProof="0" dirty="0"/>
          </a:p>
        </p:txBody>
      </p:sp>
      <p:sp>
        <p:nvSpPr>
          <p:cNvPr id="6" name="Text Placeholder 5"/>
          <p:cNvSpPr>
            <a:spLocks noGrp="1"/>
          </p:cNvSpPr>
          <p:nvPr>
            <p:ph type="body" sz="quarter" idx="11"/>
          </p:nvPr>
        </p:nvSpPr>
        <p:spPr>
          <a:xfrm>
            <a:off x="1828800" y="2204864"/>
            <a:ext cx="6858000" cy="1143000"/>
          </a:xfrm>
          <a:prstGeom prst="rect">
            <a:avLst/>
          </a:prstGeom>
        </p:spPr>
        <p:txBody>
          <a:bodyPr/>
          <a:lstStyle/>
          <a:p>
            <a:pPr lvl="0"/>
            <a:r>
              <a:rPr lang="en-US"/>
              <a:t>Edit Master text styles</a:t>
            </a:r>
          </a:p>
        </p:txBody>
      </p:sp>
      <p:sp>
        <p:nvSpPr>
          <p:cNvPr id="7" name="Title Placeholder 1"/>
          <p:cNvSpPr>
            <a:spLocks noGrp="1"/>
          </p:cNvSpPr>
          <p:nvPr>
            <p:ph type="title"/>
          </p:nvPr>
        </p:nvSpPr>
        <p:spPr bwMode="auto">
          <a:xfrm>
            <a:off x="395536" y="908720"/>
            <a:ext cx="8280920" cy="1143000"/>
          </a:xfrm>
          <a:prstGeom prst="rect">
            <a:avLst/>
          </a:prstGeom>
          <a:noFill/>
          <a:ln w="9525">
            <a:noFill/>
            <a:miter lim="800000"/>
            <a:headEnd/>
            <a:tailEnd/>
          </a:ln>
        </p:spPr>
        <p:txBody>
          <a:bodyPr/>
          <a:lstStyle/>
          <a:p>
            <a:pPr lvl="0"/>
            <a:r>
              <a:rPr lang="en-US"/>
              <a:t>Click to edit Master title style</a:t>
            </a:r>
            <a:endParaRPr lang="en-GB" dirty="0"/>
          </a:p>
        </p:txBody>
      </p:sp>
    </p:spTree>
    <p:extLst>
      <p:ext uri="{BB962C8B-B14F-4D97-AF65-F5344CB8AC3E}">
        <p14:creationId xmlns:p14="http://schemas.microsoft.com/office/powerpoint/2010/main" xmlns="" val="136496495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End contact Layout">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xmlns="" id="{022072C7-E412-455A-AF30-1D1B946FB99C}"/>
              </a:ext>
            </a:extLst>
          </p:cNvPr>
          <p:cNvSpPr/>
          <p:nvPr/>
        </p:nvSpPr>
        <p:spPr>
          <a:xfrm>
            <a:off x="0" y="0"/>
            <a:ext cx="9144000" cy="6864350"/>
          </a:xfrm>
          <a:prstGeom prst="rect">
            <a:avLst/>
          </a:prstGeom>
          <a:solidFill>
            <a:srgbClr val="F7323F"/>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fr-FR">
              <a:solidFill>
                <a:srgbClr val="F7323F"/>
              </a:solidFill>
            </a:endParaRPr>
          </a:p>
        </p:txBody>
      </p:sp>
      <p:sp>
        <p:nvSpPr>
          <p:cNvPr id="3" name="Rectangle 2">
            <a:extLst>
              <a:ext uri="{FF2B5EF4-FFF2-40B4-BE49-F238E27FC236}">
                <a16:creationId xmlns:a16="http://schemas.microsoft.com/office/drawing/2014/main" xmlns="" id="{9EE6D79D-EC12-4E9E-8761-323646E7C23E}"/>
              </a:ext>
            </a:extLst>
          </p:cNvPr>
          <p:cNvSpPr/>
          <p:nvPr/>
        </p:nvSpPr>
        <p:spPr>
          <a:xfrm>
            <a:off x="182563" y="190500"/>
            <a:ext cx="8778875" cy="648335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fr-FR">
              <a:solidFill>
                <a:srgbClr val="F7323F"/>
              </a:solidFill>
            </a:endParaRPr>
          </a:p>
        </p:txBody>
      </p:sp>
      <p:pic>
        <p:nvPicPr>
          <p:cNvPr id="4" name="Image 10" descr="IFRC-tagline-logo-EN.jpg">
            <a:extLst>
              <a:ext uri="{FF2B5EF4-FFF2-40B4-BE49-F238E27FC236}">
                <a16:creationId xmlns:a16="http://schemas.microsoft.com/office/drawing/2014/main" xmlns="" id="{BBA75E9D-11E1-4E01-90BD-7FD8364D0C75}"/>
              </a:ext>
            </a:extLst>
          </p:cNvPr>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179388" y="5400675"/>
            <a:ext cx="2433637" cy="7889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5" name="Rectangle 7">
            <a:extLst>
              <a:ext uri="{FF2B5EF4-FFF2-40B4-BE49-F238E27FC236}">
                <a16:creationId xmlns:a16="http://schemas.microsoft.com/office/drawing/2014/main" xmlns="" id="{48C9BC01-AE60-4489-B1AA-5708A93DA9D4}"/>
              </a:ext>
            </a:extLst>
          </p:cNvPr>
          <p:cNvSpPr>
            <a:spLocks noChangeArrowheads="1"/>
          </p:cNvSpPr>
          <p:nvPr/>
        </p:nvSpPr>
        <p:spPr bwMode="auto">
          <a:xfrm>
            <a:off x="539750" y="3933825"/>
            <a:ext cx="4572000" cy="15382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0" tIns="0" rIns="0" bIns="0">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GB" altLang="en-US" sz="1000" b="1">
                <a:solidFill>
                  <a:srgbClr val="F7323F"/>
                </a:solidFill>
              </a:rPr>
              <a:t>International Federation of </a:t>
            </a:r>
            <a:br>
              <a:rPr lang="en-GB" altLang="en-US" sz="1000" b="1">
                <a:solidFill>
                  <a:srgbClr val="F7323F"/>
                </a:solidFill>
              </a:rPr>
            </a:br>
            <a:r>
              <a:rPr lang="en-GB" altLang="en-US" sz="1000" b="1">
                <a:solidFill>
                  <a:srgbClr val="F7323F"/>
                </a:solidFill>
              </a:rPr>
              <a:t>Red Cross and Red Crescent Societies</a:t>
            </a:r>
          </a:p>
          <a:p>
            <a:pPr eaLnBrk="1" hangingPunct="1"/>
            <a:endParaRPr lang="en-US" altLang="en-US" sz="1000"/>
          </a:p>
          <a:p>
            <a:pPr eaLnBrk="1" hangingPunct="1"/>
            <a:r>
              <a:rPr lang="en-US" altLang="en-US" sz="1000"/>
              <a:t>P.O. Box 303</a:t>
            </a:r>
          </a:p>
          <a:p>
            <a:pPr eaLnBrk="1" hangingPunct="1"/>
            <a:r>
              <a:rPr lang="it-IT" altLang="en-US" sz="1000"/>
              <a:t>CH-1211 Geneva 19</a:t>
            </a:r>
          </a:p>
          <a:p>
            <a:pPr eaLnBrk="1" hangingPunct="1"/>
            <a:r>
              <a:rPr lang="it-IT" altLang="en-US" sz="1000"/>
              <a:t>Switzerland</a:t>
            </a:r>
          </a:p>
          <a:p>
            <a:pPr eaLnBrk="1" hangingPunct="1"/>
            <a:r>
              <a:rPr lang="it-IT" altLang="en-US" sz="1000"/>
              <a:t>Telephone: +41 22 730 4222</a:t>
            </a:r>
          </a:p>
          <a:p>
            <a:pPr eaLnBrk="1" hangingPunct="1"/>
            <a:r>
              <a:rPr lang="cs-CZ" altLang="en-US" sz="1000"/>
              <a:t>Telefax: +41 22 733 0395</a:t>
            </a:r>
          </a:p>
          <a:p>
            <a:pPr eaLnBrk="1" hangingPunct="1"/>
            <a:r>
              <a:rPr lang="cs-CZ" altLang="en-US" sz="1000"/>
              <a:t>E-mail: secretariat@ifrc.org</a:t>
            </a:r>
          </a:p>
          <a:p>
            <a:pPr eaLnBrk="1" hangingPunct="1"/>
            <a:r>
              <a:rPr lang="cs-CZ" altLang="en-US" sz="1000"/>
              <a:t>Web site: www.ifrc.org</a:t>
            </a:r>
          </a:p>
        </p:txBody>
      </p:sp>
      <p:sp>
        <p:nvSpPr>
          <p:cNvPr id="6" name="Rectangle 8">
            <a:extLst>
              <a:ext uri="{FF2B5EF4-FFF2-40B4-BE49-F238E27FC236}">
                <a16:creationId xmlns:a16="http://schemas.microsoft.com/office/drawing/2014/main" xmlns="" id="{DB945083-9F2E-4236-8925-ECE69157518F}"/>
              </a:ext>
            </a:extLst>
          </p:cNvPr>
          <p:cNvSpPr>
            <a:spLocks noChangeArrowheads="1"/>
          </p:cNvSpPr>
          <p:nvPr/>
        </p:nvSpPr>
        <p:spPr bwMode="auto">
          <a:xfrm>
            <a:off x="539750" y="404813"/>
            <a:ext cx="4572000" cy="25241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0" tIns="0" rIns="0" bIns="0">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2800" b="1">
                <a:solidFill>
                  <a:srgbClr val="F7323F"/>
                </a:solidFill>
              </a:rPr>
              <a:t>GET INVOLVED</a:t>
            </a:r>
          </a:p>
          <a:p>
            <a:pPr eaLnBrk="1" hangingPunct="1">
              <a:spcBef>
                <a:spcPts val="1200"/>
              </a:spcBef>
            </a:pPr>
            <a:r>
              <a:rPr lang="en-US" altLang="en-US"/>
              <a:t>There are many ways of becoming a part </a:t>
            </a:r>
            <a:br>
              <a:rPr lang="en-US" altLang="en-US"/>
            </a:br>
            <a:r>
              <a:rPr lang="en-US" altLang="en-US"/>
              <a:t>of the world’s largest humanitarian network </a:t>
            </a:r>
            <a:br>
              <a:rPr lang="en-US" altLang="en-US"/>
            </a:br>
            <a:r>
              <a:rPr lang="en-US" altLang="en-US"/>
              <a:t>– volunteer, donate, join us in partnership, </a:t>
            </a:r>
            <a:br>
              <a:rPr lang="en-US" altLang="en-US"/>
            </a:br>
            <a:r>
              <a:rPr lang="en-US" altLang="en-US"/>
              <a:t>or share our appeals and stories on social media. Find out more about IFRC, and learn how to contact your National Red Cross </a:t>
            </a:r>
            <a:br>
              <a:rPr lang="en-US" altLang="en-US"/>
            </a:br>
            <a:r>
              <a:rPr lang="en-US" altLang="en-US"/>
              <a:t>or Red Crescent Society, at </a:t>
            </a:r>
            <a:r>
              <a:rPr lang="en-US" altLang="en-US" u="sng">
                <a:solidFill>
                  <a:srgbClr val="F7323F"/>
                </a:solidFill>
              </a:rPr>
              <a:t>www.ifrc.org</a:t>
            </a:r>
          </a:p>
        </p:txBody>
      </p:sp>
      <p:pic>
        <p:nvPicPr>
          <p:cNvPr id="7" name="Image 7" descr="Social_media_icons.png">
            <a:extLst>
              <a:ext uri="{FF2B5EF4-FFF2-40B4-BE49-F238E27FC236}">
                <a16:creationId xmlns:a16="http://schemas.microsoft.com/office/drawing/2014/main" xmlns="" id="{F0AE3169-0EB4-45BC-8813-84ED9C9473FD}"/>
              </a:ext>
            </a:extLst>
          </p:cNvPr>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539750" y="6045200"/>
            <a:ext cx="2016125" cy="3365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191663091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fourObj">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1065213" y="866775"/>
            <a:ext cx="7740650" cy="989013"/>
          </a:xfrm>
        </p:spPr>
        <p:txBody>
          <a:bodyPr/>
          <a:lstStyle/>
          <a:p>
            <a:r>
              <a:rPr lang="en-US"/>
              <a:t>Click to edit Master title style</a:t>
            </a:r>
            <a:endParaRPr lang="en-GB"/>
          </a:p>
        </p:txBody>
      </p:sp>
      <p:sp>
        <p:nvSpPr>
          <p:cNvPr id="3" name="Content Placeholder 2"/>
          <p:cNvSpPr>
            <a:spLocks noGrp="1"/>
          </p:cNvSpPr>
          <p:nvPr>
            <p:ph sz="quarter" idx="1"/>
          </p:nvPr>
        </p:nvSpPr>
        <p:spPr>
          <a:xfrm>
            <a:off x="457200" y="2192338"/>
            <a:ext cx="3960813" cy="188118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quarter" idx="2"/>
          </p:nvPr>
        </p:nvSpPr>
        <p:spPr>
          <a:xfrm>
            <a:off x="4570413" y="2192338"/>
            <a:ext cx="3962400" cy="188118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Content Placeholder 4"/>
          <p:cNvSpPr>
            <a:spLocks noGrp="1"/>
          </p:cNvSpPr>
          <p:nvPr>
            <p:ph sz="quarter" idx="3"/>
          </p:nvPr>
        </p:nvSpPr>
        <p:spPr>
          <a:xfrm>
            <a:off x="457200" y="4225925"/>
            <a:ext cx="3960813" cy="18827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Content Placeholder 5"/>
          <p:cNvSpPr>
            <a:spLocks noGrp="1"/>
          </p:cNvSpPr>
          <p:nvPr>
            <p:ph sz="quarter" idx="4"/>
          </p:nvPr>
        </p:nvSpPr>
        <p:spPr>
          <a:xfrm>
            <a:off x="4570413" y="4225925"/>
            <a:ext cx="3962400" cy="18827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a:xfrm>
            <a:off x="457200" y="6245225"/>
            <a:ext cx="2133600" cy="476250"/>
          </a:xfrm>
          <a:prstGeom prst="rect">
            <a:avLst/>
          </a:prstGeom>
        </p:spPr>
        <p:txBody>
          <a:bodyPr/>
          <a:lstStyle>
            <a:lvl1pPr>
              <a:defRPr/>
            </a:lvl1pPr>
          </a:lstStyle>
          <a:p>
            <a:pPr>
              <a:defRPr/>
            </a:pPr>
            <a:endParaRPr lang="en-US"/>
          </a:p>
        </p:txBody>
      </p:sp>
      <p:sp>
        <p:nvSpPr>
          <p:cNvPr id="8" name="Footer Placeholder 7"/>
          <p:cNvSpPr>
            <a:spLocks noGrp="1"/>
          </p:cNvSpPr>
          <p:nvPr>
            <p:ph type="ftr" sz="quarter" idx="11"/>
          </p:nvPr>
        </p:nvSpPr>
        <p:spPr>
          <a:xfrm>
            <a:off x="3124200" y="6245225"/>
            <a:ext cx="2895600" cy="476250"/>
          </a:xfrm>
          <a:prstGeom prst="rect">
            <a:avLst/>
          </a:prstGeom>
        </p:spPr>
        <p:txBody>
          <a:bodyPr/>
          <a:lstStyle>
            <a:lvl1pPr>
              <a:defRPr/>
            </a:lvl1pPr>
          </a:lstStyle>
          <a:p>
            <a:pPr>
              <a:defRPr/>
            </a:pPr>
            <a:endParaRPr lang="en-US"/>
          </a:p>
        </p:txBody>
      </p:sp>
      <p:sp>
        <p:nvSpPr>
          <p:cNvPr id="9" name="Slide Number Placeholder 8"/>
          <p:cNvSpPr>
            <a:spLocks noGrp="1"/>
          </p:cNvSpPr>
          <p:nvPr>
            <p:ph type="sldNum" sz="quarter" idx="12"/>
          </p:nvPr>
        </p:nvSpPr>
        <p:spPr>
          <a:xfrm>
            <a:off x="6553200" y="6245225"/>
            <a:ext cx="2133600" cy="476250"/>
          </a:xfrm>
          <a:prstGeom prst="rect">
            <a:avLst/>
          </a:prstGeom>
        </p:spPr>
        <p:txBody>
          <a:bodyPr/>
          <a:lstStyle>
            <a:lvl1pPr>
              <a:defRPr/>
            </a:lvl1pPr>
          </a:lstStyle>
          <a:p>
            <a:pPr>
              <a:defRPr/>
            </a:pPr>
            <a:fld id="{CE89EEBD-59E9-439C-BC21-0A5C8DFA226A}" type="slidenum">
              <a:rPr lang="en-US"/>
              <a:pPr>
                <a:defRPr/>
              </a:pPr>
              <a:t>‹#›</a:t>
            </a:fld>
            <a:endParaRPr lang="en-US"/>
          </a:p>
        </p:txBody>
      </p:sp>
    </p:spTree>
    <p:extLst>
      <p:ext uri="{BB962C8B-B14F-4D97-AF65-F5344CB8AC3E}">
        <p14:creationId xmlns:p14="http://schemas.microsoft.com/office/powerpoint/2010/main" xmlns="" val="257898553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xmlns="" val="422203369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xmlns="" val="332990660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image" Target="../media/image1.jpeg"/><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Image 14">
            <a:extLst>
              <a:ext uri="{FF2B5EF4-FFF2-40B4-BE49-F238E27FC236}">
                <a16:creationId xmlns:a16="http://schemas.microsoft.com/office/drawing/2014/main" xmlns="" id="{C70A036A-02AA-4725-A574-2E0B131A614B}"/>
              </a:ext>
            </a:extLst>
          </p:cNvPr>
          <p:cNvPicPr>
            <a:picLocks noChangeAspect="1" noChangeArrowheads="1"/>
          </p:cNvPicPr>
          <p:nvPr/>
        </p:nvPicPr>
        <p:blipFill>
          <a:blip r:embed="rId10">
            <a:extLst>
              <a:ext uri="{28A0092B-C50C-407E-A947-70E740481C1C}">
                <a14:useLocalDpi xmlns:a14="http://schemas.microsoft.com/office/drawing/2010/main" xmlns="" val="0"/>
              </a:ext>
            </a:extLst>
          </a:blip>
          <a:srcRect/>
          <a:stretch>
            <a:fillRect/>
          </a:stretch>
        </p:blipFill>
        <p:spPr bwMode="auto">
          <a:xfrm>
            <a:off x="5003800" y="260350"/>
            <a:ext cx="3738563" cy="5540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027" name="Title Placeholder 1">
            <a:extLst>
              <a:ext uri="{FF2B5EF4-FFF2-40B4-BE49-F238E27FC236}">
                <a16:creationId xmlns:a16="http://schemas.microsoft.com/office/drawing/2014/main" xmlns="" id="{FF2A7562-FB63-44ED-89CA-D94452EA9204}"/>
              </a:ext>
            </a:extLst>
          </p:cNvPr>
          <p:cNvSpPr>
            <a:spLocks noGrp="1" noChangeArrowheads="1"/>
          </p:cNvSpPr>
          <p:nvPr>
            <p:ph type="title"/>
          </p:nvPr>
        </p:nvSpPr>
        <p:spPr bwMode="auto">
          <a:xfrm>
            <a:off x="395288" y="908050"/>
            <a:ext cx="8280400" cy="1143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endParaRPr lang="en-GB" altLang="en-US"/>
          </a:p>
        </p:txBody>
      </p:sp>
      <p:sp>
        <p:nvSpPr>
          <p:cNvPr id="1028" name="Text Placeholder 2">
            <a:extLst>
              <a:ext uri="{FF2B5EF4-FFF2-40B4-BE49-F238E27FC236}">
                <a16:creationId xmlns:a16="http://schemas.microsoft.com/office/drawing/2014/main" xmlns="" id="{A87362A3-C0D2-45AD-9B18-5788ED048FFD}"/>
              </a:ext>
            </a:extLst>
          </p:cNvPr>
          <p:cNvSpPr>
            <a:spLocks noGrp="1" noChangeArrowheads="1"/>
          </p:cNvSpPr>
          <p:nvPr>
            <p:ph type="body" idx="1"/>
          </p:nvPr>
        </p:nvSpPr>
        <p:spPr bwMode="auto">
          <a:xfrm>
            <a:off x="1828800" y="2233613"/>
            <a:ext cx="6858000" cy="4191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endParaRPr lang="en-GB" altLang="en-US"/>
          </a:p>
        </p:txBody>
      </p:sp>
    </p:spTree>
  </p:cSld>
  <p:clrMap bg1="lt1" tx1="dk1" bg2="lt2" tx2="dk2" accent1="accent1" accent2="accent2" accent3="accent3" accent4="accent4" accent5="accent5" accent6="accent6" hlink="hlink" folHlink="folHlink"/>
  <p:sldLayoutIdLst>
    <p:sldLayoutId id="2147483736" r:id="rId1"/>
    <p:sldLayoutId id="2147483737" r:id="rId2"/>
    <p:sldLayoutId id="2147483738" r:id="rId3"/>
    <p:sldLayoutId id="2147483739" r:id="rId4"/>
    <p:sldLayoutId id="2147483740" r:id="rId5"/>
    <p:sldLayoutId id="2147483742" r:id="rId6"/>
    <p:sldLayoutId id="2147483743" r:id="rId7"/>
    <p:sldLayoutId id="2147483744" r:id="rId8"/>
  </p:sldLayoutIdLst>
  <p:txStyles>
    <p:titleStyle>
      <a:lvl1pPr algn="l" rtl="0" eaLnBrk="1" fontAlgn="base" hangingPunct="1">
        <a:spcBef>
          <a:spcPct val="0"/>
        </a:spcBef>
        <a:spcAft>
          <a:spcPct val="0"/>
        </a:spcAft>
        <a:defRPr sz="2600" b="1" i="1" kern="1200">
          <a:solidFill>
            <a:schemeClr val="tx1"/>
          </a:solidFill>
          <a:latin typeface="Arial" pitchFamily="34" charset="0"/>
          <a:ea typeface="+mj-ea"/>
          <a:cs typeface="Arial" pitchFamily="34" charset="0"/>
        </a:defRPr>
      </a:lvl1pPr>
      <a:lvl2pPr algn="l" rtl="0" eaLnBrk="1" fontAlgn="base" hangingPunct="1">
        <a:spcBef>
          <a:spcPct val="0"/>
        </a:spcBef>
        <a:spcAft>
          <a:spcPct val="0"/>
        </a:spcAft>
        <a:defRPr sz="2600" b="1" i="1">
          <a:solidFill>
            <a:schemeClr val="tx1"/>
          </a:solidFill>
          <a:latin typeface="Arial" pitchFamily="34" charset="0"/>
          <a:cs typeface="Arial" pitchFamily="34" charset="0"/>
        </a:defRPr>
      </a:lvl2pPr>
      <a:lvl3pPr algn="l" rtl="0" eaLnBrk="1" fontAlgn="base" hangingPunct="1">
        <a:spcBef>
          <a:spcPct val="0"/>
        </a:spcBef>
        <a:spcAft>
          <a:spcPct val="0"/>
        </a:spcAft>
        <a:defRPr sz="2600" b="1" i="1">
          <a:solidFill>
            <a:schemeClr val="tx1"/>
          </a:solidFill>
          <a:latin typeface="Arial" pitchFamily="34" charset="0"/>
          <a:cs typeface="Arial" pitchFamily="34" charset="0"/>
        </a:defRPr>
      </a:lvl3pPr>
      <a:lvl4pPr algn="l" rtl="0" eaLnBrk="1" fontAlgn="base" hangingPunct="1">
        <a:spcBef>
          <a:spcPct val="0"/>
        </a:spcBef>
        <a:spcAft>
          <a:spcPct val="0"/>
        </a:spcAft>
        <a:defRPr sz="2600" b="1" i="1">
          <a:solidFill>
            <a:schemeClr val="tx1"/>
          </a:solidFill>
          <a:latin typeface="Arial" pitchFamily="34" charset="0"/>
          <a:cs typeface="Arial" pitchFamily="34" charset="0"/>
        </a:defRPr>
      </a:lvl4pPr>
      <a:lvl5pPr algn="l" rtl="0" eaLnBrk="1" fontAlgn="base" hangingPunct="1">
        <a:spcBef>
          <a:spcPct val="0"/>
        </a:spcBef>
        <a:spcAft>
          <a:spcPct val="0"/>
        </a:spcAft>
        <a:defRPr sz="2600" b="1" i="1">
          <a:solidFill>
            <a:schemeClr val="tx1"/>
          </a:solidFill>
          <a:latin typeface="Arial" pitchFamily="34" charset="0"/>
          <a:cs typeface="Arial" pitchFamily="34" charset="0"/>
        </a:defRPr>
      </a:lvl5pPr>
      <a:lvl6pPr marL="457200" algn="l" rtl="0" eaLnBrk="1" fontAlgn="base" hangingPunct="1">
        <a:spcBef>
          <a:spcPct val="0"/>
        </a:spcBef>
        <a:spcAft>
          <a:spcPct val="0"/>
        </a:spcAft>
        <a:defRPr sz="2600" b="1" i="1">
          <a:solidFill>
            <a:schemeClr val="tx1"/>
          </a:solidFill>
          <a:latin typeface="Arial" pitchFamily="34" charset="0"/>
          <a:cs typeface="Arial" pitchFamily="34" charset="0"/>
        </a:defRPr>
      </a:lvl6pPr>
      <a:lvl7pPr marL="914400" algn="l" rtl="0" eaLnBrk="1" fontAlgn="base" hangingPunct="1">
        <a:spcBef>
          <a:spcPct val="0"/>
        </a:spcBef>
        <a:spcAft>
          <a:spcPct val="0"/>
        </a:spcAft>
        <a:defRPr sz="2600" b="1" i="1">
          <a:solidFill>
            <a:schemeClr val="tx1"/>
          </a:solidFill>
          <a:latin typeface="Arial" pitchFamily="34" charset="0"/>
          <a:cs typeface="Arial" pitchFamily="34" charset="0"/>
        </a:defRPr>
      </a:lvl7pPr>
      <a:lvl8pPr marL="1371600" algn="l" rtl="0" eaLnBrk="1" fontAlgn="base" hangingPunct="1">
        <a:spcBef>
          <a:spcPct val="0"/>
        </a:spcBef>
        <a:spcAft>
          <a:spcPct val="0"/>
        </a:spcAft>
        <a:defRPr sz="2600" b="1" i="1">
          <a:solidFill>
            <a:schemeClr val="tx1"/>
          </a:solidFill>
          <a:latin typeface="Arial" pitchFamily="34" charset="0"/>
          <a:cs typeface="Arial" pitchFamily="34" charset="0"/>
        </a:defRPr>
      </a:lvl8pPr>
      <a:lvl9pPr marL="1828800" algn="l" rtl="0" eaLnBrk="1" fontAlgn="base" hangingPunct="1">
        <a:spcBef>
          <a:spcPct val="0"/>
        </a:spcBef>
        <a:spcAft>
          <a:spcPct val="0"/>
        </a:spcAft>
        <a:defRPr sz="2600" b="1" i="1">
          <a:solidFill>
            <a:schemeClr val="tx1"/>
          </a:solidFill>
          <a:latin typeface="Arial" pitchFamily="34" charset="0"/>
          <a:cs typeface="Arial" pitchFamily="34" charset="0"/>
        </a:defRPr>
      </a:lvl9pPr>
    </p:titleStyle>
    <p:bodyStyle>
      <a:lvl1pPr marL="273050" indent="-273050" algn="l" rtl="0" eaLnBrk="1" fontAlgn="base" hangingPunct="1">
        <a:spcBef>
          <a:spcPct val="20000"/>
        </a:spcBef>
        <a:spcAft>
          <a:spcPct val="0"/>
        </a:spcAft>
        <a:buClr>
          <a:srgbClr val="CF1C21"/>
        </a:buClr>
        <a:buSzPct val="80000"/>
        <a:buFont typeface="Wingdings" panose="05000000000000000000" pitchFamily="2" charset="2"/>
        <a:buChar char="§"/>
        <a:defRPr sz="2200" kern="1200">
          <a:solidFill>
            <a:schemeClr val="tx1"/>
          </a:solidFill>
          <a:latin typeface="Arial" pitchFamily="34" charset="0"/>
          <a:ea typeface="+mn-ea"/>
          <a:cs typeface="Arial" pitchFamily="34" charset="0"/>
        </a:defRPr>
      </a:lvl1pPr>
      <a:lvl2pPr marL="450850" indent="-177800" algn="l" rtl="0" eaLnBrk="1" fontAlgn="base" hangingPunct="1">
        <a:spcBef>
          <a:spcPct val="20000"/>
        </a:spcBef>
        <a:spcAft>
          <a:spcPct val="0"/>
        </a:spcAft>
        <a:buClr>
          <a:srgbClr val="CF1C21"/>
        </a:buClr>
        <a:buSzPct val="80000"/>
        <a:buFont typeface="Wingdings" panose="05000000000000000000" pitchFamily="2" charset="2"/>
        <a:buChar char="§"/>
        <a:defRPr sz="2000" kern="1200">
          <a:solidFill>
            <a:schemeClr val="tx1"/>
          </a:solidFill>
          <a:latin typeface="Arial" pitchFamily="34" charset="0"/>
          <a:ea typeface="+mn-ea"/>
          <a:cs typeface="Arial" pitchFamily="34" charset="0"/>
        </a:defRPr>
      </a:lvl2pPr>
      <a:lvl3pPr marL="627063" indent="-176213" algn="l" rtl="0" eaLnBrk="1" fontAlgn="base" hangingPunct="1">
        <a:spcBef>
          <a:spcPct val="20000"/>
        </a:spcBef>
        <a:spcAft>
          <a:spcPct val="0"/>
        </a:spcAft>
        <a:buClr>
          <a:srgbClr val="CF1C21"/>
        </a:buClr>
        <a:buSzPct val="80000"/>
        <a:buFont typeface="Wingdings" panose="05000000000000000000" pitchFamily="2" charset="2"/>
        <a:buChar char="§"/>
        <a:defRPr sz="2000" kern="1200">
          <a:solidFill>
            <a:schemeClr val="tx1"/>
          </a:solidFill>
          <a:latin typeface="Arial" pitchFamily="34" charset="0"/>
          <a:ea typeface="+mn-ea"/>
          <a:cs typeface="Arial" pitchFamily="34" charset="0"/>
        </a:defRPr>
      </a:lvl3pPr>
      <a:lvl4pPr marL="627063" indent="-176213" algn="l" rtl="0" eaLnBrk="1" fontAlgn="base" hangingPunct="1">
        <a:spcBef>
          <a:spcPct val="20000"/>
        </a:spcBef>
        <a:spcAft>
          <a:spcPct val="0"/>
        </a:spcAft>
        <a:buClr>
          <a:srgbClr val="CF1C21"/>
        </a:buClr>
        <a:buSzPct val="80000"/>
        <a:buFont typeface="Wingdings" panose="05000000000000000000" pitchFamily="2" charset="2"/>
        <a:buChar char="§"/>
        <a:defRPr sz="2000" kern="1200">
          <a:solidFill>
            <a:schemeClr val="tx1"/>
          </a:solidFill>
          <a:latin typeface="Arial" pitchFamily="34" charset="0"/>
          <a:ea typeface="+mn-ea"/>
          <a:cs typeface="Arial" pitchFamily="34" charset="0"/>
        </a:defRPr>
      </a:lvl4pPr>
      <a:lvl5pPr marL="627063" indent="-176213" algn="l" rtl="0" eaLnBrk="1" fontAlgn="base" hangingPunct="1">
        <a:spcBef>
          <a:spcPct val="20000"/>
        </a:spcBef>
        <a:spcAft>
          <a:spcPct val="0"/>
        </a:spcAft>
        <a:buClr>
          <a:srgbClr val="CF1C21"/>
        </a:buClr>
        <a:buSzPct val="80000"/>
        <a:buFont typeface="Wingdings" panose="05000000000000000000" pitchFamily="2" charset="2"/>
        <a:buChar char="§"/>
        <a:defRPr sz="20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7.jpeg"/><Relationship Id="rId7" Type="http://schemas.openxmlformats.org/officeDocument/2006/relationships/image" Target="../media/image11.png"/><Relationship Id="rId2" Type="http://schemas.openxmlformats.org/officeDocument/2006/relationships/image" Target="../media/image6.png"/><Relationship Id="rId1" Type="http://schemas.openxmlformats.org/officeDocument/2006/relationships/slideLayout" Target="../slideLayouts/slideLayout2.xml"/><Relationship Id="rId6" Type="http://schemas.openxmlformats.org/officeDocument/2006/relationships/image" Target="../media/image10.jpeg"/><Relationship Id="rId5" Type="http://schemas.openxmlformats.org/officeDocument/2006/relationships/image" Target="../media/image9.jpeg"/><Relationship Id="rId4" Type="http://schemas.openxmlformats.org/officeDocument/2006/relationships/image" Target="../media/image8.jpeg"/></Relationships>
</file>

<file path=ppt/slides/_rels/slide10.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8.xml"/><Relationship Id="rId1" Type="http://schemas.openxmlformats.org/officeDocument/2006/relationships/slideLayout" Target="../slideLayouts/slideLayout7.xml"/><Relationship Id="rId5" Type="http://schemas.openxmlformats.org/officeDocument/2006/relationships/image" Target="../media/image30.jpeg"/><Relationship Id="rId4" Type="http://schemas.openxmlformats.org/officeDocument/2006/relationships/image" Target="../media/image29.jpeg"/></Relationships>
</file>

<file path=ppt/slides/_rels/slide14.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9.xml"/><Relationship Id="rId1" Type="http://schemas.openxmlformats.org/officeDocument/2006/relationships/slideLayout" Target="../slideLayouts/slideLayout7.xml"/><Relationship Id="rId6" Type="http://schemas.openxmlformats.org/officeDocument/2006/relationships/image" Target="../media/image34.jpeg"/><Relationship Id="rId5" Type="http://schemas.openxmlformats.org/officeDocument/2006/relationships/image" Target="../media/image33.png"/><Relationship Id="rId4" Type="http://schemas.openxmlformats.org/officeDocument/2006/relationships/image" Target="../media/image32.jpeg"/></Relationships>
</file>

<file path=ppt/slides/_rels/slide15.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image" Target="../media/image35.jpeg"/><Relationship Id="rId1" Type="http://schemas.openxmlformats.org/officeDocument/2006/relationships/slideLayout" Target="../slideLayouts/slideLayout7.xml"/><Relationship Id="rId5" Type="http://schemas.openxmlformats.org/officeDocument/2006/relationships/image" Target="../media/image38.jpeg"/><Relationship Id="rId4" Type="http://schemas.openxmlformats.org/officeDocument/2006/relationships/image" Target="../media/image37.jpeg"/></Relationships>
</file>

<file path=ppt/slides/_rels/slide16.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image" Target="../media/image39.png"/><Relationship Id="rId1" Type="http://schemas.openxmlformats.org/officeDocument/2006/relationships/slideLayout" Target="../slideLayouts/slideLayout7.xml"/><Relationship Id="rId5" Type="http://schemas.openxmlformats.org/officeDocument/2006/relationships/image" Target="../media/image42.jpeg"/><Relationship Id="rId4" Type="http://schemas.openxmlformats.org/officeDocument/2006/relationships/image" Target="../media/image41.jpeg"/></Relationships>
</file>

<file path=ppt/slides/_rels/slide17.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notesSlide" Target="../notesSlides/notesSlide10.xml"/><Relationship Id="rId1" Type="http://schemas.openxmlformats.org/officeDocument/2006/relationships/slideLayout" Target="../slideLayouts/slideLayout7.xml"/><Relationship Id="rId6" Type="http://schemas.openxmlformats.org/officeDocument/2006/relationships/image" Target="../media/image46.jpeg"/><Relationship Id="rId5" Type="http://schemas.openxmlformats.org/officeDocument/2006/relationships/image" Target="../media/image45.jpeg"/><Relationship Id="rId4" Type="http://schemas.openxmlformats.org/officeDocument/2006/relationships/image" Target="../media/image44.jpeg"/></Relationships>
</file>

<file path=ppt/slides/_rels/slide18.xml.rels><?xml version="1.0" encoding="UTF-8" standalone="yes"?>
<Relationships xmlns="http://schemas.openxmlformats.org/package/2006/relationships"><Relationship Id="rId3" Type="http://schemas.openxmlformats.org/officeDocument/2006/relationships/image" Target="../media/image48.jpeg"/><Relationship Id="rId2" Type="http://schemas.openxmlformats.org/officeDocument/2006/relationships/image" Target="../media/image47.jpeg"/><Relationship Id="rId1" Type="http://schemas.openxmlformats.org/officeDocument/2006/relationships/slideLayout" Target="../slideLayouts/slideLayout7.xml"/><Relationship Id="rId5" Type="http://schemas.openxmlformats.org/officeDocument/2006/relationships/image" Target="../media/image50.jpeg"/><Relationship Id="rId4" Type="http://schemas.openxmlformats.org/officeDocument/2006/relationships/image" Target="../media/image49.jpeg"/></Relationships>
</file>

<file path=ppt/slides/_rels/slide19.xml.rels><?xml version="1.0" encoding="UTF-8" standalone="yes"?>
<Relationships xmlns="http://schemas.openxmlformats.org/package/2006/relationships"><Relationship Id="rId3" Type="http://schemas.openxmlformats.org/officeDocument/2006/relationships/image" Target="../media/image51.jpeg"/><Relationship Id="rId2" Type="http://schemas.openxmlformats.org/officeDocument/2006/relationships/notesSlide" Target="../notesSlides/notesSlide11.xml"/><Relationship Id="rId1" Type="http://schemas.openxmlformats.org/officeDocument/2006/relationships/slideLayout" Target="../slideLayouts/slideLayout7.xml"/><Relationship Id="rId4" Type="http://schemas.openxmlformats.org/officeDocument/2006/relationships/image" Target="../media/image52.jpeg"/></Relationships>
</file>

<file path=ppt/slides/_rels/slide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3" Type="http://schemas.openxmlformats.org/officeDocument/2006/relationships/image" Target="../media/image54.jpeg"/><Relationship Id="rId2" Type="http://schemas.openxmlformats.org/officeDocument/2006/relationships/image" Target="../media/image53.jpeg"/><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slideLayout" Target="../slideLayouts/slideLayout2.xml"/><Relationship Id="rId1" Type="http://schemas.openxmlformats.org/officeDocument/2006/relationships/video" Target="file:///D:\Amaliat\D-HEOPs\IFRC_Head_of_Emergency_Operations_HEOps_.136.mp4" TargetMode="External"/></Relationships>
</file>

<file path=ppt/slides/_rels/slide22.xml.rels><?xml version="1.0" encoding="UTF-8" standalone="yes"?>
<Relationships xmlns="http://schemas.openxmlformats.org/package/2006/relationships"><Relationship Id="rId2" Type="http://schemas.openxmlformats.org/officeDocument/2006/relationships/image" Target="../media/image56.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microsoft.com/office/2007/relationships/hdphoto" Target="../media/hdphoto1.wdp"/><Relationship Id="rId7" Type="http://schemas.openxmlformats.org/officeDocument/2006/relationships/image" Target="../media/image17.jpeg"/><Relationship Id="rId2" Type="http://schemas.openxmlformats.org/officeDocument/2006/relationships/image" Target="../media/image13.png"/><Relationship Id="rId1" Type="http://schemas.openxmlformats.org/officeDocument/2006/relationships/slideLayout" Target="../slideLayouts/slideLayout7.xml"/><Relationship Id="rId6" Type="http://schemas.openxmlformats.org/officeDocument/2006/relationships/image" Target="../media/image16.jpeg"/><Relationship Id="rId5" Type="http://schemas.openxmlformats.org/officeDocument/2006/relationships/image" Target="../media/image15.jpeg"/><Relationship Id="rId4" Type="http://schemas.openxmlformats.org/officeDocument/2006/relationships/image" Target="../media/image14.jpeg"/></Relationships>
</file>

<file path=ppt/slides/_rels/slide4.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18.png"/><Relationship Id="rId1" Type="http://schemas.openxmlformats.org/officeDocument/2006/relationships/slideLayout" Target="../slideLayouts/slideLayout7.xml"/><Relationship Id="rId5" Type="http://schemas.openxmlformats.org/officeDocument/2006/relationships/image" Target="../media/image19.jpeg"/><Relationship Id="rId4" Type="http://schemas.openxmlformats.org/officeDocument/2006/relationships/chart" Target="../charts/chart1.xml"/></Relationships>
</file>

<file path=ppt/slides/_rels/slide5.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xml"/><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3.xml"/><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Image 3">
            <a:extLst>
              <a:ext uri="{FF2B5EF4-FFF2-40B4-BE49-F238E27FC236}">
                <a16:creationId xmlns:a16="http://schemas.microsoft.com/office/drawing/2014/main" xmlns="" id="{AC82F1F0-E4E5-459A-96B4-5F5452DA057E}"/>
              </a:ext>
            </a:extLst>
          </p:cNvPr>
          <p:cNvPicPr>
            <a:picLocks noChangeAspect="1" noChangeArrowheads="1"/>
          </p:cNvPicPr>
          <p:nvPr/>
        </p:nvPicPr>
        <p:blipFill>
          <a:blip r:embed="rId2">
            <a:extLst>
              <a:ext uri="{28A0092B-C50C-407E-A947-70E740481C1C}">
                <a14:useLocalDpi xmlns:a14="http://schemas.microsoft.com/office/drawing/2010/main" xmlns="" val="0"/>
              </a:ext>
            </a:extLst>
          </a:blip>
          <a:srcRect l="-17740" t="17796" r="-17822" b="18341"/>
          <a:stretch>
            <a:fillRect/>
          </a:stretch>
        </p:blipFill>
        <p:spPr bwMode="auto">
          <a:xfrm>
            <a:off x="0" y="792163"/>
            <a:ext cx="9144000" cy="6092825"/>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pic>
      <p:sp>
        <p:nvSpPr>
          <p:cNvPr id="9219" name="Titre 1">
            <a:extLst>
              <a:ext uri="{FF2B5EF4-FFF2-40B4-BE49-F238E27FC236}">
                <a16:creationId xmlns:a16="http://schemas.microsoft.com/office/drawing/2014/main" xmlns="" id="{35F15966-81DF-4891-A0F5-E40C1835D301}"/>
              </a:ext>
            </a:extLst>
          </p:cNvPr>
          <p:cNvSpPr>
            <a:spLocks noGrp="1" noChangeArrowheads="1"/>
          </p:cNvSpPr>
          <p:nvPr>
            <p:ph type="title"/>
          </p:nvPr>
        </p:nvSpPr>
        <p:spPr>
          <a:xfrm>
            <a:off x="395288" y="908050"/>
            <a:ext cx="8280400" cy="520686"/>
          </a:xfrm>
          <a:ln/>
        </p:spPr>
        <p:txBody>
          <a:bodyPr/>
          <a:lstStyle/>
          <a:p>
            <a:pPr algn="ctr"/>
            <a:r>
              <a:rPr lang="fr-FR" altLang="en-US" dirty="0">
                <a:solidFill>
                  <a:srgbClr val="E81E32"/>
                </a:solidFill>
              </a:rPr>
              <a:t>IFRC Surge Tools</a:t>
            </a:r>
          </a:p>
        </p:txBody>
      </p:sp>
      <p:graphicFrame>
        <p:nvGraphicFramePr>
          <p:cNvPr id="2" name="Content Placeholder 1">
            <a:extLst>
              <a:ext uri="{FF2B5EF4-FFF2-40B4-BE49-F238E27FC236}">
                <a16:creationId xmlns:a16="http://schemas.microsoft.com/office/drawing/2014/main" xmlns="" id="{B6A36791-00C0-4D12-B9DE-56B791B4EDD0}"/>
              </a:ext>
            </a:extLst>
          </p:cNvPr>
          <p:cNvGraphicFramePr>
            <a:graphicFrameLocks noGrp="1"/>
          </p:cNvGraphicFramePr>
          <p:nvPr>
            <p:ph idx="1"/>
            <p:extLst>
              <p:ext uri="{D42A27DB-BD31-4B8C-83A1-F6EECF244321}">
                <p14:modId xmlns:p14="http://schemas.microsoft.com/office/powerpoint/2010/main" xmlns="" val="8058803"/>
              </p:ext>
            </p:extLst>
          </p:nvPr>
        </p:nvGraphicFramePr>
        <p:xfrm>
          <a:off x="446048" y="1571612"/>
          <a:ext cx="8126479" cy="4510160"/>
        </p:xfrm>
        <a:graphic>
          <a:graphicData uri="http://schemas.openxmlformats.org/drawingml/2006/table">
            <a:tbl>
              <a:tblPr firstRow="1" bandRow="1">
                <a:tableStyleId>{5940675A-B579-460E-94D1-54222C63F5DA}</a:tableStyleId>
              </a:tblPr>
              <a:tblGrid>
                <a:gridCol w="2708826">
                  <a:extLst>
                    <a:ext uri="{9D8B030D-6E8A-4147-A177-3AD203B41FA5}">
                      <a16:colId xmlns:a16="http://schemas.microsoft.com/office/drawing/2014/main" xmlns="" val="2532736461"/>
                    </a:ext>
                  </a:extLst>
                </a:gridCol>
                <a:gridCol w="5417653">
                  <a:extLst>
                    <a:ext uri="{9D8B030D-6E8A-4147-A177-3AD203B41FA5}">
                      <a16:colId xmlns:a16="http://schemas.microsoft.com/office/drawing/2014/main" xmlns="" val="4289821520"/>
                    </a:ext>
                  </a:extLst>
                </a:gridCol>
              </a:tblGrid>
              <a:tr h="1076606">
                <a:tc>
                  <a:txBody>
                    <a:bodyPr/>
                    <a:lstStyle/>
                    <a:p>
                      <a:endParaRPr lang="en-GB" dirty="0"/>
                    </a:p>
                  </a:txBody>
                  <a:tcPr>
                    <a:lnL w="76200" cap="flat" cmpd="sng" algn="ctr">
                      <a:solidFill>
                        <a:schemeClr val="tx1"/>
                      </a:solidFill>
                      <a:prstDash val="solid"/>
                      <a:round/>
                      <a:headEnd type="none" w="med" len="med"/>
                      <a:tailEnd type="none" w="med" len="med"/>
                    </a:lnL>
                    <a:lnR w="76200" cap="flat" cmpd="sng" algn="ctr">
                      <a:solidFill>
                        <a:schemeClr val="tx1"/>
                      </a:solidFill>
                      <a:prstDash val="solid"/>
                      <a:round/>
                      <a:headEnd type="none" w="med" len="med"/>
                      <a:tailEnd type="none" w="med" len="med"/>
                    </a:lnR>
                    <a:lnT w="76200" cap="flat" cmpd="sng" algn="ctr">
                      <a:solidFill>
                        <a:schemeClr val="tx1"/>
                      </a:solidFill>
                      <a:prstDash val="solid"/>
                      <a:round/>
                      <a:headEnd type="none" w="med" len="med"/>
                      <a:tailEnd type="none" w="med" len="med"/>
                    </a:lnT>
                    <a:lnB w="76200" cap="flat" cmpd="sng" algn="ctr">
                      <a:solidFill>
                        <a:schemeClr val="tx1"/>
                      </a:solidFill>
                      <a:prstDash val="solid"/>
                      <a:round/>
                      <a:headEnd type="none" w="med" len="med"/>
                      <a:tailEnd type="none" w="med" len="med"/>
                    </a:lnB>
                  </a:tcPr>
                </a:tc>
                <a:tc>
                  <a:txBody>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s-PA" b="0" noProof="0" dirty="0">
                          <a:solidFill>
                            <a:schemeClr val="tx1"/>
                          </a:solidFill>
                        </a:rPr>
                        <a:t>Support </a:t>
                      </a:r>
                      <a:r>
                        <a:rPr lang="es-PA" b="0" noProof="0" dirty="0" err="1">
                          <a:solidFill>
                            <a:schemeClr val="tx1"/>
                          </a:solidFill>
                        </a:rPr>
                        <a:t>with</a:t>
                      </a:r>
                      <a:r>
                        <a:rPr lang="es-PA" b="0" noProof="0" dirty="0">
                          <a:solidFill>
                            <a:schemeClr val="tx1"/>
                          </a:solidFill>
                        </a:rPr>
                        <a:t> </a:t>
                      </a:r>
                      <a:r>
                        <a:rPr lang="es-PA" b="0" noProof="0" dirty="0" err="1">
                          <a:solidFill>
                            <a:schemeClr val="tx1"/>
                          </a:solidFill>
                        </a:rPr>
                        <a:t>strategic</a:t>
                      </a:r>
                      <a:r>
                        <a:rPr lang="es-PA" b="0" noProof="0" dirty="0">
                          <a:solidFill>
                            <a:schemeClr val="tx1"/>
                          </a:solidFill>
                        </a:rPr>
                        <a:t> </a:t>
                      </a:r>
                      <a:r>
                        <a:rPr lang="es-PA" b="0" noProof="0" dirty="0" err="1">
                          <a:solidFill>
                            <a:schemeClr val="tx1"/>
                          </a:solidFill>
                        </a:rPr>
                        <a:t>leadership</a:t>
                      </a:r>
                      <a:r>
                        <a:rPr lang="es-PA" b="0" noProof="0" dirty="0">
                          <a:solidFill>
                            <a:schemeClr val="tx1"/>
                          </a:solidFill>
                        </a:rPr>
                        <a:t> </a:t>
                      </a:r>
                      <a:r>
                        <a:rPr lang="es-PA" b="0" noProof="0" dirty="0" err="1">
                          <a:solidFill>
                            <a:schemeClr val="tx1"/>
                          </a:solidFill>
                        </a:rPr>
                        <a:t>during</a:t>
                      </a:r>
                      <a:r>
                        <a:rPr lang="es-PA" b="0" noProof="0" dirty="0">
                          <a:solidFill>
                            <a:schemeClr val="tx1"/>
                          </a:solidFill>
                        </a:rPr>
                        <a:t> </a:t>
                      </a:r>
                      <a:r>
                        <a:rPr lang="es-PA" b="0" noProof="0" dirty="0" err="1">
                          <a:solidFill>
                            <a:schemeClr val="tx1"/>
                          </a:solidFill>
                        </a:rPr>
                        <a:t>large</a:t>
                      </a:r>
                      <a:r>
                        <a:rPr lang="es-PA" b="0" noProof="0" dirty="0">
                          <a:solidFill>
                            <a:schemeClr val="tx1"/>
                          </a:solidFill>
                        </a:rPr>
                        <a:t> </a:t>
                      </a:r>
                      <a:r>
                        <a:rPr lang="es-PA" b="0" noProof="0" dirty="0" err="1">
                          <a:solidFill>
                            <a:schemeClr val="tx1"/>
                          </a:solidFill>
                        </a:rPr>
                        <a:t>scale</a:t>
                      </a:r>
                      <a:r>
                        <a:rPr lang="es-PA" b="0" noProof="0" dirty="0">
                          <a:solidFill>
                            <a:schemeClr val="tx1"/>
                          </a:solidFill>
                        </a:rPr>
                        <a:t> </a:t>
                      </a:r>
                      <a:r>
                        <a:rPr lang="es-PA" b="0" noProof="0" dirty="0" err="1">
                          <a:solidFill>
                            <a:schemeClr val="tx1"/>
                          </a:solidFill>
                        </a:rPr>
                        <a:t>disaster</a:t>
                      </a:r>
                      <a:r>
                        <a:rPr lang="es-PA" b="0" noProof="0" dirty="0">
                          <a:solidFill>
                            <a:schemeClr val="tx1"/>
                          </a:solidFill>
                        </a:rPr>
                        <a:t> &amp; crisis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s-PA" b="0" noProof="0" dirty="0" err="1">
                          <a:solidFill>
                            <a:schemeClr val="tx1"/>
                          </a:solidFill>
                        </a:rPr>
                        <a:t>Three-member</a:t>
                      </a:r>
                      <a:r>
                        <a:rPr lang="es-PA" b="0" noProof="0" dirty="0">
                          <a:solidFill>
                            <a:schemeClr val="tx1"/>
                          </a:solidFill>
                        </a:rPr>
                        <a:t> roster </a:t>
                      </a:r>
                      <a:r>
                        <a:rPr lang="es-PA" b="0" noProof="0" dirty="0" err="1">
                          <a:solidFill>
                            <a:schemeClr val="tx1"/>
                          </a:solidFill>
                        </a:rPr>
                        <a:t>ready</a:t>
                      </a:r>
                      <a:r>
                        <a:rPr lang="es-PA" b="0" noProof="0" dirty="0">
                          <a:solidFill>
                            <a:schemeClr val="tx1"/>
                          </a:solidFill>
                        </a:rPr>
                        <a:t> </a:t>
                      </a:r>
                      <a:r>
                        <a:rPr lang="es-PA" b="0" noProof="0" dirty="0" err="1">
                          <a:solidFill>
                            <a:schemeClr val="tx1"/>
                          </a:solidFill>
                        </a:rPr>
                        <a:t>to</a:t>
                      </a:r>
                      <a:r>
                        <a:rPr lang="es-PA" b="0" noProof="0" dirty="0">
                          <a:solidFill>
                            <a:schemeClr val="tx1"/>
                          </a:solidFill>
                        </a:rPr>
                        <a:t> </a:t>
                      </a:r>
                      <a:r>
                        <a:rPr lang="es-PA" b="0" noProof="0" dirty="0" err="1">
                          <a:solidFill>
                            <a:schemeClr val="tx1"/>
                          </a:solidFill>
                        </a:rPr>
                        <a:t>deploy</a:t>
                      </a:r>
                      <a:r>
                        <a:rPr lang="es-PA" b="0" noProof="0" dirty="0">
                          <a:solidFill>
                            <a:schemeClr val="tx1"/>
                          </a:solidFill>
                        </a:rPr>
                        <a:t> in 48 </a:t>
                      </a:r>
                      <a:r>
                        <a:rPr lang="es-PA" b="0" noProof="0" dirty="0" err="1">
                          <a:solidFill>
                            <a:schemeClr val="tx1"/>
                          </a:solidFill>
                        </a:rPr>
                        <a:t>hours</a:t>
                      </a:r>
                      <a:endParaRPr lang="en-GB" b="0" noProof="0" dirty="0">
                        <a:solidFill>
                          <a:schemeClr val="tx1"/>
                        </a:solidFill>
                      </a:endParaRPr>
                    </a:p>
                  </a:txBody>
                  <a:tcPr anchor="ctr">
                    <a:lnL w="76200" cap="flat" cmpd="sng" algn="ctr">
                      <a:solidFill>
                        <a:schemeClr val="tx1"/>
                      </a:solidFill>
                      <a:prstDash val="solid"/>
                      <a:round/>
                      <a:headEnd type="none" w="med" len="med"/>
                      <a:tailEnd type="none" w="med" len="med"/>
                    </a:lnL>
                    <a:lnR w="76200" cap="flat" cmpd="sng" algn="ctr">
                      <a:solidFill>
                        <a:schemeClr val="tx1"/>
                      </a:solidFill>
                      <a:prstDash val="solid"/>
                      <a:round/>
                      <a:headEnd type="none" w="med" len="med"/>
                      <a:tailEnd type="none" w="med" len="med"/>
                    </a:lnR>
                    <a:lnT w="76200" cap="flat" cmpd="sng" algn="ctr">
                      <a:solidFill>
                        <a:schemeClr val="tx1"/>
                      </a:solidFill>
                      <a:prstDash val="solid"/>
                      <a:round/>
                      <a:headEnd type="none" w="med" len="med"/>
                      <a:tailEnd type="none" w="med" len="med"/>
                    </a:lnT>
                    <a:lnB w="762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50772352"/>
                  </a:ext>
                </a:extLst>
              </a:tr>
              <a:tr h="953765">
                <a:tc>
                  <a:txBody>
                    <a:bodyPr/>
                    <a:lstStyle/>
                    <a:p>
                      <a:endParaRPr lang="en-GB" b="1" dirty="0">
                        <a:solidFill>
                          <a:schemeClr val="tx1"/>
                        </a:solidFill>
                      </a:endParaRPr>
                    </a:p>
                  </a:txBody>
                  <a:tcPr anchor="ctr">
                    <a:lnL w="76200" cap="flat" cmpd="sng" algn="ctr">
                      <a:solidFill>
                        <a:schemeClr val="tx1"/>
                      </a:solidFill>
                      <a:prstDash val="solid"/>
                      <a:round/>
                      <a:headEnd type="none" w="med" len="med"/>
                      <a:tailEnd type="none" w="med" len="med"/>
                    </a:lnL>
                    <a:lnR w="76200" cap="flat" cmpd="sng" algn="ctr">
                      <a:solidFill>
                        <a:schemeClr val="tx1"/>
                      </a:solidFill>
                      <a:prstDash val="solid"/>
                      <a:round/>
                      <a:headEnd type="none" w="med" len="med"/>
                      <a:tailEnd type="none" w="med" len="med"/>
                    </a:lnR>
                    <a:lnT w="76200" cap="flat" cmpd="sng" algn="ctr">
                      <a:solidFill>
                        <a:schemeClr val="tx1"/>
                      </a:solidFill>
                      <a:prstDash val="solid"/>
                      <a:round/>
                      <a:headEnd type="none" w="med" len="med"/>
                      <a:tailEnd type="none" w="med" len="med"/>
                    </a:lnT>
                    <a:lnB w="76200" cap="flat" cmpd="sng" algn="ctr">
                      <a:solidFill>
                        <a:schemeClr val="tx1"/>
                      </a:solidFill>
                      <a:prstDash val="solid"/>
                      <a:round/>
                      <a:headEnd type="none" w="med" len="med"/>
                      <a:tailEnd type="none" w="med" len="med"/>
                    </a:lnB>
                  </a:tcPr>
                </a:tc>
                <a:tc>
                  <a:txBody>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s-PA" dirty="0"/>
                        <a:t>Support </a:t>
                      </a:r>
                      <a:r>
                        <a:rPr lang="es-PA" dirty="0" err="1"/>
                        <a:t>with</a:t>
                      </a:r>
                      <a:r>
                        <a:rPr lang="es-PA" dirty="0"/>
                        <a:t> </a:t>
                      </a:r>
                      <a:r>
                        <a:rPr lang="es-PA" dirty="0" err="1"/>
                        <a:t>assessment</a:t>
                      </a:r>
                      <a:r>
                        <a:rPr lang="es-PA" dirty="0"/>
                        <a:t>, </a:t>
                      </a:r>
                      <a:r>
                        <a:rPr lang="es-PA" dirty="0" err="1"/>
                        <a:t>planning</a:t>
                      </a:r>
                      <a:r>
                        <a:rPr lang="es-PA" dirty="0"/>
                        <a:t> and </a:t>
                      </a:r>
                      <a:r>
                        <a:rPr lang="es-PA" dirty="0" err="1"/>
                        <a:t>coordination</a:t>
                      </a:r>
                      <a:endParaRPr lang="es-PA" dirty="0"/>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s-PA" dirty="0" err="1"/>
                        <a:t>Deploy</a:t>
                      </a:r>
                      <a:r>
                        <a:rPr lang="es-PA" dirty="0"/>
                        <a:t> as multisectorial </a:t>
                      </a:r>
                      <a:r>
                        <a:rPr lang="es-PA" dirty="0" err="1"/>
                        <a:t>team</a:t>
                      </a:r>
                      <a:endParaRPr lang="en-GB" dirty="0"/>
                    </a:p>
                  </a:txBody>
                  <a:tcPr>
                    <a:lnL w="76200" cap="flat" cmpd="sng" algn="ctr">
                      <a:solidFill>
                        <a:schemeClr val="tx1"/>
                      </a:solidFill>
                      <a:prstDash val="solid"/>
                      <a:round/>
                      <a:headEnd type="none" w="med" len="med"/>
                      <a:tailEnd type="none" w="med" len="med"/>
                    </a:lnL>
                    <a:lnR w="76200" cap="flat" cmpd="sng" algn="ctr">
                      <a:solidFill>
                        <a:schemeClr val="tx1"/>
                      </a:solidFill>
                      <a:prstDash val="solid"/>
                      <a:round/>
                      <a:headEnd type="none" w="med" len="med"/>
                      <a:tailEnd type="none" w="med" len="med"/>
                    </a:lnR>
                    <a:lnT w="76200" cap="flat" cmpd="sng" algn="ctr">
                      <a:solidFill>
                        <a:schemeClr val="tx1"/>
                      </a:solidFill>
                      <a:prstDash val="solid"/>
                      <a:round/>
                      <a:headEnd type="none" w="med" len="med"/>
                      <a:tailEnd type="none" w="med" len="med"/>
                    </a:lnT>
                    <a:lnB w="762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2516760957"/>
                  </a:ext>
                </a:extLst>
              </a:tr>
              <a:tr h="1526024">
                <a:tc>
                  <a:txBody>
                    <a:bodyPr/>
                    <a:lstStyle/>
                    <a:p>
                      <a:endParaRPr lang="en-GB" b="1" dirty="0">
                        <a:solidFill>
                          <a:schemeClr val="tx1"/>
                        </a:solidFill>
                      </a:endParaRPr>
                    </a:p>
                  </a:txBody>
                  <a:tcPr anchor="ctr">
                    <a:lnL w="76200" cap="flat" cmpd="sng" algn="ctr">
                      <a:solidFill>
                        <a:schemeClr val="tx1"/>
                      </a:solidFill>
                      <a:prstDash val="solid"/>
                      <a:round/>
                      <a:headEnd type="none" w="med" len="med"/>
                      <a:tailEnd type="none" w="med" len="med"/>
                    </a:lnL>
                    <a:lnR w="76200" cap="flat" cmpd="sng" algn="ctr">
                      <a:solidFill>
                        <a:schemeClr val="tx1"/>
                      </a:solidFill>
                      <a:prstDash val="solid"/>
                      <a:round/>
                      <a:headEnd type="none" w="med" len="med"/>
                      <a:tailEnd type="none" w="med" len="med"/>
                    </a:lnR>
                    <a:lnT w="76200" cap="flat" cmpd="sng" algn="ctr">
                      <a:solidFill>
                        <a:schemeClr val="tx1"/>
                      </a:solidFill>
                      <a:prstDash val="solid"/>
                      <a:round/>
                      <a:headEnd type="none" w="med" len="med"/>
                      <a:tailEnd type="none" w="med" len="med"/>
                    </a:lnT>
                    <a:lnB w="76200" cap="flat" cmpd="sng" algn="ctr">
                      <a:solidFill>
                        <a:schemeClr val="tx1"/>
                      </a:solidFill>
                      <a:prstDash val="solid"/>
                      <a:round/>
                      <a:headEnd type="none" w="med" len="med"/>
                      <a:tailEnd type="none" w="med" len="med"/>
                    </a:lnB>
                  </a:tcPr>
                </a:tc>
                <a:tc>
                  <a:txBody>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CH" altLang="en-US" sz="1800" dirty="0"/>
                        <a:t>Bridge a gap in services </a:t>
                      </a:r>
                      <a:r>
                        <a:rPr lang="fr-CH" altLang="en-US" sz="1800" dirty="0" err="1"/>
                        <a:t>when</a:t>
                      </a:r>
                      <a:r>
                        <a:rPr lang="fr-CH" altLang="en-US" sz="1800" dirty="0"/>
                        <a:t> local </a:t>
                      </a:r>
                      <a:r>
                        <a:rPr lang="fr-CH" altLang="en-US" sz="1800" dirty="0" err="1"/>
                        <a:t>facilities</a:t>
                      </a:r>
                      <a:r>
                        <a:rPr lang="fr-CH" altLang="en-US" sz="1800" dirty="0"/>
                        <a:t> are </a:t>
                      </a:r>
                      <a:r>
                        <a:rPr lang="fr-CH" altLang="en-US" sz="1800" dirty="0" err="1"/>
                        <a:t>overwhelmed</a:t>
                      </a:r>
                      <a:r>
                        <a:rPr lang="fr-CH" altLang="en-US" sz="1800" dirty="0"/>
                        <a:t>.</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CH" altLang="en-US" sz="1800" dirty="0"/>
                        <a:t>People and </a:t>
                      </a:r>
                      <a:r>
                        <a:rPr lang="fr-CH" altLang="en-US" sz="1800" dirty="0" err="1"/>
                        <a:t>equipment</a:t>
                      </a:r>
                      <a:r>
                        <a:rPr lang="fr-CH" altLang="en-US" sz="1800" dirty="0"/>
                        <a:t> to support </a:t>
                      </a:r>
                      <a:r>
                        <a:rPr lang="fr-CH" altLang="en-US" sz="1800" dirty="0" err="1"/>
                        <a:t>with</a:t>
                      </a:r>
                      <a:r>
                        <a:rPr lang="fr-CH" altLang="en-US" sz="1800" dirty="0"/>
                        <a:t> </a:t>
                      </a:r>
                      <a:r>
                        <a:rPr lang="fr-CH" altLang="en-US" sz="1800" dirty="0" err="1"/>
                        <a:t>Health</a:t>
                      </a:r>
                      <a:r>
                        <a:rPr lang="fr-CH" altLang="en-US" sz="1800" dirty="0"/>
                        <a:t>, WASH, IT-Tel, </a:t>
                      </a:r>
                      <a:r>
                        <a:rPr lang="fr-CH" altLang="en-US" sz="1800" dirty="0" err="1"/>
                        <a:t>Logistics</a:t>
                      </a:r>
                      <a:r>
                        <a:rPr lang="fr-CH" altLang="en-US" sz="1800" dirty="0"/>
                        <a:t>, Relief, and </a:t>
                      </a:r>
                      <a:r>
                        <a:rPr lang="fr-CH" altLang="en-US" sz="1800" dirty="0" err="1"/>
                        <a:t>Basecamp</a:t>
                      </a:r>
                      <a:r>
                        <a:rPr lang="fr-CH" altLang="en-US" sz="1800" dirty="0"/>
                        <a:t> services</a:t>
                      </a:r>
                    </a:p>
                  </a:txBody>
                  <a:tcPr>
                    <a:lnL w="76200" cap="flat" cmpd="sng" algn="ctr">
                      <a:solidFill>
                        <a:schemeClr val="tx1"/>
                      </a:solidFill>
                      <a:prstDash val="solid"/>
                      <a:round/>
                      <a:headEnd type="none" w="med" len="med"/>
                      <a:tailEnd type="none" w="med" len="med"/>
                    </a:lnL>
                    <a:lnR w="76200" cap="flat" cmpd="sng" algn="ctr">
                      <a:solidFill>
                        <a:schemeClr val="tx1"/>
                      </a:solidFill>
                      <a:prstDash val="solid"/>
                      <a:round/>
                      <a:headEnd type="none" w="med" len="med"/>
                      <a:tailEnd type="none" w="med" len="med"/>
                    </a:lnR>
                    <a:lnT w="76200" cap="flat" cmpd="sng" algn="ctr">
                      <a:solidFill>
                        <a:schemeClr val="tx1"/>
                      </a:solidFill>
                      <a:prstDash val="solid"/>
                      <a:round/>
                      <a:headEnd type="none" w="med" len="med"/>
                      <a:tailEnd type="none" w="med" len="med"/>
                    </a:lnT>
                    <a:lnB w="762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2103216194"/>
                  </a:ext>
                </a:extLst>
              </a:tr>
              <a:tr h="953765">
                <a:tc>
                  <a:txBody>
                    <a:bodyPr/>
                    <a:lstStyle/>
                    <a:p>
                      <a:endParaRPr lang="en-GB" b="1" dirty="0">
                        <a:solidFill>
                          <a:schemeClr val="tx1"/>
                        </a:solidFill>
                      </a:endParaRPr>
                    </a:p>
                  </a:txBody>
                  <a:tcPr anchor="ctr">
                    <a:lnL w="76200" cap="flat" cmpd="sng" algn="ctr">
                      <a:solidFill>
                        <a:schemeClr val="tx1"/>
                      </a:solidFill>
                      <a:prstDash val="solid"/>
                      <a:round/>
                      <a:headEnd type="none" w="med" len="med"/>
                      <a:tailEnd type="none" w="med" len="med"/>
                    </a:lnL>
                    <a:lnR w="76200" cap="flat" cmpd="sng" algn="ctr">
                      <a:solidFill>
                        <a:schemeClr val="tx1"/>
                      </a:solidFill>
                      <a:prstDash val="solid"/>
                      <a:round/>
                      <a:headEnd type="none" w="med" len="med"/>
                      <a:tailEnd type="none" w="med" len="med"/>
                    </a:lnR>
                    <a:lnT w="76200" cap="flat" cmpd="sng" algn="ctr">
                      <a:solidFill>
                        <a:schemeClr val="tx1"/>
                      </a:solidFill>
                      <a:prstDash val="solid"/>
                      <a:round/>
                      <a:headEnd type="none" w="med" len="med"/>
                      <a:tailEnd type="none" w="med" len="med"/>
                    </a:lnT>
                    <a:lnB w="76200" cap="flat" cmpd="sng" algn="ctr">
                      <a:solidFill>
                        <a:schemeClr val="tx1"/>
                      </a:solidFill>
                      <a:prstDash val="solid"/>
                      <a:round/>
                      <a:headEnd type="none" w="med" len="med"/>
                      <a:tailEnd type="none" w="med" len="med"/>
                    </a:lnB>
                  </a:tcPr>
                </a:tc>
                <a:tc>
                  <a:txBody>
                    <a:bodyPr/>
                    <a:lstStyle/>
                    <a:p>
                      <a:r>
                        <a:rPr lang="es-PA" dirty="0" err="1"/>
                        <a:t>Remote</a:t>
                      </a:r>
                      <a:r>
                        <a:rPr lang="es-PA" dirty="0"/>
                        <a:t> </a:t>
                      </a:r>
                      <a:r>
                        <a:rPr lang="es-PA" dirty="0" err="1"/>
                        <a:t>support</a:t>
                      </a:r>
                      <a:r>
                        <a:rPr lang="es-PA" dirty="0"/>
                        <a:t> </a:t>
                      </a:r>
                      <a:r>
                        <a:rPr lang="es-PA" dirty="0" err="1"/>
                        <a:t>with</a:t>
                      </a:r>
                      <a:r>
                        <a:rPr lang="es-PA" dirty="0"/>
                        <a:t> </a:t>
                      </a:r>
                      <a:r>
                        <a:rPr lang="es-PA" dirty="0" err="1"/>
                        <a:t>the</a:t>
                      </a:r>
                      <a:r>
                        <a:rPr lang="es-PA" dirty="0"/>
                        <a:t> </a:t>
                      </a:r>
                      <a:r>
                        <a:rPr lang="es-PA" dirty="0" err="1"/>
                        <a:t>collection</a:t>
                      </a:r>
                      <a:r>
                        <a:rPr lang="es-PA" dirty="0"/>
                        <a:t>, </a:t>
                      </a:r>
                      <a:r>
                        <a:rPr lang="es-PA" dirty="0" err="1"/>
                        <a:t>collation</a:t>
                      </a:r>
                      <a:r>
                        <a:rPr lang="es-PA" dirty="0"/>
                        <a:t>, </a:t>
                      </a:r>
                      <a:r>
                        <a:rPr lang="es-PA" dirty="0" err="1"/>
                        <a:t>analysis</a:t>
                      </a:r>
                      <a:r>
                        <a:rPr lang="es-PA" dirty="0"/>
                        <a:t> and </a:t>
                      </a:r>
                      <a:r>
                        <a:rPr lang="es-PA" dirty="0" err="1"/>
                        <a:t>dissemination</a:t>
                      </a:r>
                      <a:r>
                        <a:rPr lang="es-PA" dirty="0"/>
                        <a:t> </a:t>
                      </a:r>
                      <a:r>
                        <a:rPr lang="es-PA" dirty="0" err="1"/>
                        <a:t>of</a:t>
                      </a:r>
                      <a:r>
                        <a:rPr lang="es-PA" dirty="0"/>
                        <a:t> </a:t>
                      </a:r>
                      <a:r>
                        <a:rPr lang="es-PA" dirty="0" err="1"/>
                        <a:t>information</a:t>
                      </a:r>
                      <a:r>
                        <a:rPr lang="es-PA" dirty="0"/>
                        <a:t> </a:t>
                      </a:r>
                      <a:r>
                        <a:rPr lang="es-PA" dirty="0" err="1"/>
                        <a:t>to</a:t>
                      </a:r>
                      <a:r>
                        <a:rPr lang="es-PA" dirty="0"/>
                        <a:t> </a:t>
                      </a:r>
                      <a:r>
                        <a:rPr lang="es-PA" dirty="0" err="1"/>
                        <a:t>aid</a:t>
                      </a:r>
                      <a:r>
                        <a:rPr lang="es-PA" dirty="0"/>
                        <a:t> </a:t>
                      </a:r>
                      <a:r>
                        <a:rPr lang="es-PA" dirty="0" err="1"/>
                        <a:t>decision</a:t>
                      </a:r>
                      <a:r>
                        <a:rPr lang="es-PA" dirty="0"/>
                        <a:t> </a:t>
                      </a:r>
                      <a:r>
                        <a:rPr lang="es-PA" dirty="0" err="1"/>
                        <a:t>making</a:t>
                      </a:r>
                      <a:r>
                        <a:rPr lang="es-PA" dirty="0"/>
                        <a:t> in </a:t>
                      </a:r>
                      <a:r>
                        <a:rPr lang="es-PA" dirty="0" err="1"/>
                        <a:t>emergencies</a:t>
                      </a:r>
                      <a:r>
                        <a:rPr lang="es-PA" dirty="0"/>
                        <a:t>.  </a:t>
                      </a:r>
                      <a:endParaRPr lang="en-GB" dirty="0"/>
                    </a:p>
                  </a:txBody>
                  <a:tcPr>
                    <a:lnL w="76200" cap="flat" cmpd="sng" algn="ctr">
                      <a:solidFill>
                        <a:schemeClr val="tx1"/>
                      </a:solidFill>
                      <a:prstDash val="solid"/>
                      <a:round/>
                      <a:headEnd type="none" w="med" len="med"/>
                      <a:tailEnd type="none" w="med" len="med"/>
                    </a:lnL>
                    <a:lnR w="76200" cap="flat" cmpd="sng" algn="ctr">
                      <a:solidFill>
                        <a:schemeClr val="tx1"/>
                      </a:solidFill>
                      <a:prstDash val="solid"/>
                      <a:round/>
                      <a:headEnd type="none" w="med" len="med"/>
                      <a:tailEnd type="none" w="med" len="med"/>
                    </a:lnR>
                    <a:lnT w="76200" cap="flat" cmpd="sng" algn="ctr">
                      <a:solidFill>
                        <a:schemeClr val="tx1"/>
                      </a:solidFill>
                      <a:prstDash val="solid"/>
                      <a:round/>
                      <a:headEnd type="none" w="med" len="med"/>
                      <a:tailEnd type="none" w="med" len="med"/>
                    </a:lnT>
                    <a:lnB w="762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755607217"/>
                  </a:ext>
                </a:extLst>
              </a:tr>
            </a:tbl>
          </a:graphicData>
        </a:graphic>
      </p:graphicFrame>
      <p:cxnSp>
        <p:nvCxnSpPr>
          <p:cNvPr id="6" name="Straight Connector 4">
            <a:extLst>
              <a:ext uri="{FF2B5EF4-FFF2-40B4-BE49-F238E27FC236}">
                <a16:creationId xmlns:a16="http://schemas.microsoft.com/office/drawing/2014/main" xmlns="" id="{660E9848-9FD7-4789-A533-DE91E2BFE878}"/>
              </a:ext>
            </a:extLst>
          </p:cNvPr>
          <p:cNvCxnSpPr/>
          <p:nvPr/>
        </p:nvCxnSpPr>
        <p:spPr>
          <a:xfrm>
            <a:off x="395288" y="908050"/>
            <a:ext cx="8280400" cy="0"/>
          </a:xfrm>
          <a:prstGeom prst="line">
            <a:avLst/>
          </a:prstGeom>
          <a:ln>
            <a:solidFill>
              <a:schemeClr val="bg1">
                <a:lumMod val="50000"/>
              </a:schemeClr>
            </a:solidFill>
            <a:prstDash val="dash"/>
          </a:ln>
        </p:spPr>
        <p:style>
          <a:lnRef idx="1">
            <a:schemeClr val="accent1"/>
          </a:lnRef>
          <a:fillRef idx="0">
            <a:schemeClr val="accent1"/>
          </a:fillRef>
          <a:effectRef idx="0">
            <a:schemeClr val="accent1"/>
          </a:effectRef>
          <a:fontRef idx="minor">
            <a:schemeClr val="tx1"/>
          </a:fontRef>
        </p:style>
      </p:cxnSp>
      <p:pic>
        <p:nvPicPr>
          <p:cNvPr id="8" name="Picture 3">
            <a:extLst>
              <a:ext uri="{FF2B5EF4-FFF2-40B4-BE49-F238E27FC236}">
                <a16:creationId xmlns:a16="http://schemas.microsoft.com/office/drawing/2014/main" xmlns="" id="{D269E6E6-E5ED-426A-91F7-36F8513F3EF8}"/>
              </a:ext>
            </a:extLst>
          </p:cNvPr>
          <p:cNvPicPr>
            <a:picLocks noChangeAspect="1" noChangeArrowheads="1"/>
          </p:cNvPicPr>
          <p:nvPr/>
        </p:nvPicPr>
        <p:blipFill>
          <a:blip r:embed="rId3" cstate="print"/>
          <a:srcRect/>
          <a:stretch>
            <a:fillRect/>
          </a:stretch>
        </p:blipFill>
        <p:spPr bwMode="auto">
          <a:xfrm>
            <a:off x="928662" y="1710201"/>
            <a:ext cx="1571636" cy="832967"/>
          </a:xfrm>
          <a:prstGeom prst="rect">
            <a:avLst/>
          </a:prstGeom>
          <a:noFill/>
          <a:ln w="9525">
            <a:noFill/>
            <a:miter lim="800000"/>
            <a:headEnd/>
            <a:tailEnd/>
          </a:ln>
          <a:effectLst/>
        </p:spPr>
      </p:pic>
      <p:pic>
        <p:nvPicPr>
          <p:cNvPr id="9" name="Picture 4">
            <a:extLst>
              <a:ext uri="{FF2B5EF4-FFF2-40B4-BE49-F238E27FC236}">
                <a16:creationId xmlns:a16="http://schemas.microsoft.com/office/drawing/2014/main" xmlns="" id="{AB3EBBD2-0B8F-42EE-878B-85B7CF481215}"/>
              </a:ext>
            </a:extLst>
          </p:cNvPr>
          <p:cNvPicPr>
            <a:picLocks noChangeAspect="1" noChangeArrowheads="1"/>
          </p:cNvPicPr>
          <p:nvPr/>
        </p:nvPicPr>
        <p:blipFill>
          <a:blip r:embed="rId4" cstate="print"/>
          <a:srcRect/>
          <a:stretch>
            <a:fillRect/>
          </a:stretch>
        </p:blipFill>
        <p:spPr bwMode="auto">
          <a:xfrm>
            <a:off x="1847831" y="2762245"/>
            <a:ext cx="1214446" cy="643592"/>
          </a:xfrm>
          <a:prstGeom prst="rect">
            <a:avLst/>
          </a:prstGeom>
          <a:noFill/>
          <a:ln w="9525">
            <a:noFill/>
            <a:miter lim="800000"/>
            <a:headEnd/>
            <a:tailEnd/>
          </a:ln>
          <a:effectLst/>
        </p:spPr>
      </p:pic>
      <p:pic>
        <p:nvPicPr>
          <p:cNvPr id="10" name="Picture 5">
            <a:extLst>
              <a:ext uri="{FF2B5EF4-FFF2-40B4-BE49-F238E27FC236}">
                <a16:creationId xmlns:a16="http://schemas.microsoft.com/office/drawing/2014/main" xmlns="" id="{B894C2D7-BFE9-4257-9633-A33E22C51EC7}"/>
              </a:ext>
            </a:extLst>
          </p:cNvPr>
          <p:cNvPicPr>
            <a:picLocks noChangeAspect="1" noChangeArrowheads="1"/>
          </p:cNvPicPr>
          <p:nvPr/>
        </p:nvPicPr>
        <p:blipFill>
          <a:blip r:embed="rId5" cstate="print"/>
          <a:srcRect/>
          <a:stretch>
            <a:fillRect/>
          </a:stretch>
        </p:blipFill>
        <p:spPr bwMode="auto">
          <a:xfrm>
            <a:off x="571472" y="2781035"/>
            <a:ext cx="1213939" cy="649647"/>
          </a:xfrm>
          <a:prstGeom prst="rect">
            <a:avLst/>
          </a:prstGeom>
          <a:noFill/>
          <a:ln w="9525">
            <a:noFill/>
            <a:miter lim="800000"/>
            <a:headEnd/>
            <a:tailEnd/>
          </a:ln>
          <a:effectLst/>
        </p:spPr>
      </p:pic>
      <p:pic>
        <p:nvPicPr>
          <p:cNvPr id="11" name="Picture 10" descr="LogoERU180.jpg">
            <a:extLst>
              <a:ext uri="{FF2B5EF4-FFF2-40B4-BE49-F238E27FC236}">
                <a16:creationId xmlns:a16="http://schemas.microsoft.com/office/drawing/2014/main" xmlns="" id="{A687276F-85A2-4E93-BFFB-38C8F4C3021E}"/>
              </a:ext>
            </a:extLst>
          </p:cNvPr>
          <p:cNvPicPr>
            <a:picLocks noChangeAspect="1"/>
          </p:cNvPicPr>
          <p:nvPr/>
        </p:nvPicPr>
        <p:blipFill>
          <a:blip r:embed="rId6" cstate="print"/>
          <a:stretch>
            <a:fillRect/>
          </a:stretch>
        </p:blipFill>
        <p:spPr>
          <a:xfrm>
            <a:off x="1000100" y="3929066"/>
            <a:ext cx="1383625" cy="735051"/>
          </a:xfrm>
          <a:prstGeom prst="rect">
            <a:avLst/>
          </a:prstGeom>
        </p:spPr>
      </p:pic>
      <p:pic>
        <p:nvPicPr>
          <p:cNvPr id="3" name="Picture 2">
            <a:extLst>
              <a:ext uri="{FF2B5EF4-FFF2-40B4-BE49-F238E27FC236}">
                <a16:creationId xmlns:a16="http://schemas.microsoft.com/office/drawing/2014/main" xmlns="" id="{A0EE86CF-3A99-452B-B21B-BEEF150B3A1C}"/>
              </a:ext>
            </a:extLst>
          </p:cNvPr>
          <p:cNvPicPr>
            <a:picLocks noChangeAspect="1"/>
          </p:cNvPicPr>
          <p:nvPr/>
        </p:nvPicPr>
        <p:blipFill>
          <a:blip r:embed="rId7"/>
          <a:stretch>
            <a:fillRect/>
          </a:stretch>
        </p:blipFill>
        <p:spPr>
          <a:xfrm>
            <a:off x="1111498" y="5232121"/>
            <a:ext cx="1103048" cy="697209"/>
          </a:xfrm>
          <a:prstGeom prst="rect">
            <a:avLst/>
          </a:prstGeom>
        </p:spPr>
      </p:pic>
    </p:spTree>
    <p:extLst>
      <p:ext uri="{BB962C8B-B14F-4D97-AF65-F5344CB8AC3E}">
        <p14:creationId xmlns:p14="http://schemas.microsoft.com/office/powerpoint/2010/main" xmlns="" val="159355744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842" name="Picture 4" descr="ERU_India_campsetup_1"/>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703263" y="1763713"/>
            <a:ext cx="8007350" cy="39957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3" name="Rectangle 2"/>
          <p:cNvSpPr txBox="1">
            <a:spLocks noChangeArrowheads="1"/>
          </p:cNvSpPr>
          <p:nvPr/>
        </p:nvSpPr>
        <p:spPr bwMode="auto">
          <a:xfrm>
            <a:off x="1651000" y="288925"/>
            <a:ext cx="6773863" cy="1235075"/>
          </a:xfrm>
          <a:prstGeom prst="rect">
            <a:avLst/>
          </a:prstGeom>
          <a:solidFill>
            <a:srgbClr val="FFFFFF"/>
          </a:solidFill>
          <a:ln>
            <a:solidFill>
              <a:srgbClr val="000000"/>
            </a:solidFill>
            <a:miter lim="800000"/>
            <a:headEnd/>
            <a:tailEnd/>
          </a:ln>
        </p:spPr>
        <p:txBody>
          <a:bodyPr/>
          <a:lstStyle/>
          <a:p>
            <a:pPr>
              <a:defRPr/>
            </a:pPr>
            <a:r>
              <a:rPr lang="en-GB" sz="2600" b="1" i="1" dirty="0">
                <a:ea typeface="+mj-ea"/>
              </a:rPr>
              <a:t>ERU Hospital </a:t>
            </a:r>
            <a:r>
              <a:rPr lang="en-GB" sz="2000" b="1" i="1" dirty="0">
                <a:ea typeface="+mj-ea"/>
              </a:rPr>
              <a:t>(Joint Finnish RC and Norway RC, 300 beds. Bhuj earthquake)</a:t>
            </a:r>
          </a:p>
        </p:txBody>
      </p:sp>
      <p:sp>
        <p:nvSpPr>
          <p:cNvPr id="4" name="Rectangle 3"/>
          <p:cNvSpPr/>
          <p:nvPr/>
        </p:nvSpPr>
        <p:spPr bwMode="auto">
          <a:xfrm>
            <a:off x="8320088" y="0"/>
            <a:ext cx="823912" cy="666750"/>
          </a:xfrm>
          <a:prstGeom prst="rect">
            <a:avLst/>
          </a:prstGeom>
          <a:solidFill>
            <a:schemeClr val="bg1">
              <a:lumMod val="8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000" b="1" dirty="0">
                <a:solidFill>
                  <a:schemeClr val="bg1">
                    <a:lumMod val="50000"/>
                  </a:schemeClr>
                </a:solidFill>
              </a:rPr>
              <a:t>ERU</a:t>
            </a:r>
            <a:endParaRPr lang="en-GB" sz="2000" b="1" dirty="0">
              <a:solidFill>
                <a:schemeClr val="bg1">
                  <a:lumMod val="50000"/>
                </a:schemeClr>
              </a:solidFill>
            </a:endParaRPr>
          </a:p>
        </p:txBody>
      </p:sp>
    </p:spTree>
    <p:extLst>
      <p:ext uri="{BB962C8B-B14F-4D97-AF65-F5344CB8AC3E}">
        <p14:creationId xmlns:p14="http://schemas.microsoft.com/office/powerpoint/2010/main" xmlns="" val="113395328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bwMode="auto">
          <a:xfrm>
            <a:off x="8320088" y="0"/>
            <a:ext cx="823912" cy="666750"/>
          </a:xfrm>
          <a:prstGeom prst="rect">
            <a:avLst/>
          </a:prstGeom>
          <a:solidFill>
            <a:schemeClr val="bg1">
              <a:lumMod val="8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000" b="1" dirty="0">
                <a:solidFill>
                  <a:schemeClr val="bg1">
                    <a:lumMod val="50000"/>
                  </a:schemeClr>
                </a:solidFill>
              </a:rPr>
              <a:t>ERU</a:t>
            </a:r>
            <a:endParaRPr lang="en-GB" sz="2000" b="1" dirty="0">
              <a:solidFill>
                <a:schemeClr val="bg1">
                  <a:lumMod val="50000"/>
                </a:schemeClr>
              </a:solidFill>
            </a:endParaRPr>
          </a:p>
        </p:txBody>
      </p:sp>
      <p:pic>
        <p:nvPicPr>
          <p:cNvPr id="36867" name="Picture 5" descr="2005 Pak Hosp NorFinX"/>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807284" y="0"/>
            <a:ext cx="9951284" cy="594928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6" name="Rectangle 2"/>
          <p:cNvSpPr txBox="1">
            <a:spLocks noChangeArrowheads="1"/>
          </p:cNvSpPr>
          <p:nvPr/>
        </p:nvSpPr>
        <p:spPr bwMode="auto">
          <a:xfrm>
            <a:off x="1331913" y="898525"/>
            <a:ext cx="6773862" cy="617538"/>
          </a:xfrm>
          <a:prstGeom prst="rect">
            <a:avLst/>
          </a:prstGeom>
          <a:solidFill>
            <a:srgbClr val="FFFFFF"/>
          </a:solidFill>
          <a:ln>
            <a:solidFill>
              <a:srgbClr val="000000"/>
            </a:solidFill>
            <a:miter lim="800000"/>
            <a:headEnd/>
            <a:tailEnd/>
          </a:ln>
        </p:spPr>
        <p:txBody>
          <a:bodyPr/>
          <a:lstStyle/>
          <a:p>
            <a:pPr>
              <a:defRPr/>
            </a:pPr>
            <a:r>
              <a:rPr lang="en-GB" sz="2600" b="1" i="1" dirty="0">
                <a:ea typeface="+mj-ea"/>
              </a:rPr>
              <a:t>ERU Hospital </a:t>
            </a:r>
            <a:r>
              <a:rPr lang="en-GB" sz="2000" b="1" i="1" dirty="0">
                <a:ea typeface="+mj-ea"/>
              </a:rPr>
              <a:t>(Pakistan Earthquake)</a:t>
            </a:r>
          </a:p>
        </p:txBody>
      </p:sp>
    </p:spTree>
    <p:extLst>
      <p:ext uri="{BB962C8B-B14F-4D97-AF65-F5344CB8AC3E}">
        <p14:creationId xmlns:p14="http://schemas.microsoft.com/office/powerpoint/2010/main" xmlns="" val="250366249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bwMode="auto">
          <a:xfrm>
            <a:off x="8320088" y="0"/>
            <a:ext cx="823912" cy="666750"/>
          </a:xfrm>
          <a:prstGeom prst="rect">
            <a:avLst/>
          </a:prstGeom>
          <a:solidFill>
            <a:schemeClr val="bg1">
              <a:lumMod val="8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000" b="1" dirty="0">
                <a:solidFill>
                  <a:schemeClr val="bg1">
                    <a:lumMod val="50000"/>
                  </a:schemeClr>
                </a:solidFill>
              </a:rPr>
              <a:t>ERU</a:t>
            </a:r>
            <a:endParaRPr lang="en-GB" sz="2000" b="1" dirty="0">
              <a:solidFill>
                <a:schemeClr val="bg1">
                  <a:lumMod val="50000"/>
                </a:schemeClr>
              </a:solidFill>
            </a:endParaRPr>
          </a:p>
        </p:txBody>
      </p:sp>
      <p:pic>
        <p:nvPicPr>
          <p:cNvPr id="37891" name="Picture 6" descr="Hospitalplan"/>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108520" y="-354941"/>
            <a:ext cx="9252520" cy="639379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6" name="Rectangle 2"/>
          <p:cNvSpPr txBox="1">
            <a:spLocks noChangeArrowheads="1"/>
          </p:cNvSpPr>
          <p:nvPr/>
        </p:nvSpPr>
        <p:spPr bwMode="auto">
          <a:xfrm>
            <a:off x="1403350" y="357188"/>
            <a:ext cx="6773863" cy="407987"/>
          </a:xfrm>
          <a:prstGeom prst="rect">
            <a:avLst/>
          </a:prstGeom>
          <a:solidFill>
            <a:srgbClr val="FFFFFF"/>
          </a:solidFill>
          <a:ln>
            <a:solidFill>
              <a:srgbClr val="000000"/>
            </a:solidFill>
            <a:miter lim="800000"/>
            <a:headEnd/>
            <a:tailEnd/>
          </a:ln>
        </p:spPr>
        <p:txBody>
          <a:bodyPr/>
          <a:lstStyle/>
          <a:p>
            <a:pPr>
              <a:defRPr/>
            </a:pPr>
            <a:r>
              <a:rPr lang="en-GB" sz="2600" b="1" i="1" dirty="0">
                <a:ea typeface="+mj-ea"/>
              </a:rPr>
              <a:t>ERU Hospital </a:t>
            </a:r>
            <a:r>
              <a:rPr lang="en-GB" sz="2000" b="1" i="1" dirty="0">
                <a:ea typeface="+mj-ea"/>
              </a:rPr>
              <a:t>(Haiti Earthquake)</a:t>
            </a:r>
          </a:p>
        </p:txBody>
      </p:sp>
    </p:spTree>
    <p:extLst>
      <p:ext uri="{BB962C8B-B14F-4D97-AF65-F5344CB8AC3E}">
        <p14:creationId xmlns:p14="http://schemas.microsoft.com/office/powerpoint/2010/main" xmlns="" val="286144357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914" name="Picture 3" descr="MVC-003S"/>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108843" y="-213701"/>
            <a:ext cx="4690367" cy="356031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3" name="Rectangle 2"/>
          <p:cNvSpPr txBox="1">
            <a:spLocks noChangeArrowheads="1"/>
          </p:cNvSpPr>
          <p:nvPr/>
        </p:nvSpPr>
        <p:spPr bwMode="auto">
          <a:xfrm>
            <a:off x="5004048" y="3724275"/>
            <a:ext cx="3908425" cy="282575"/>
          </a:xfrm>
          <a:prstGeom prst="rect">
            <a:avLst/>
          </a:prstGeom>
          <a:solidFill>
            <a:srgbClr val="FFFFFF"/>
          </a:solidFill>
          <a:ln>
            <a:solidFill>
              <a:srgbClr val="000000"/>
            </a:solidFill>
            <a:miter lim="800000"/>
            <a:headEnd/>
            <a:tailEnd/>
          </a:ln>
        </p:spPr>
        <p:txBody>
          <a:bodyPr/>
          <a:lstStyle/>
          <a:p>
            <a:pPr>
              <a:defRPr/>
            </a:pPr>
            <a:r>
              <a:rPr lang="en-GB" sz="1600" b="1" i="1" dirty="0">
                <a:ea typeface="+mj-ea"/>
              </a:rPr>
              <a:t>ERU Basic Health Care, Algeria 2003</a:t>
            </a:r>
          </a:p>
        </p:txBody>
      </p:sp>
      <p:pic>
        <p:nvPicPr>
          <p:cNvPr id="38917" name="Picture 2" descr="DSC02805"/>
          <p:cNvPicPr>
            <a:picLocks noChangeAspect="1" noChangeArrowheads="1"/>
          </p:cNvPicPr>
          <p:nvPr/>
        </p:nvPicPr>
        <p:blipFill>
          <a:blip r:embed="rId4">
            <a:extLst>
              <a:ext uri="{28A0092B-C50C-407E-A947-70E740481C1C}">
                <a14:useLocalDpi xmlns:a14="http://schemas.microsoft.com/office/drawing/2010/main" xmlns="" val="0"/>
              </a:ext>
            </a:extLst>
          </a:blip>
          <a:srcRect/>
          <a:stretch>
            <a:fillRect/>
          </a:stretch>
        </p:blipFill>
        <p:spPr bwMode="auto">
          <a:xfrm>
            <a:off x="-747523" y="3212977"/>
            <a:ext cx="5329047" cy="364502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 name="AutoShape 2" descr="Image result for basic care health unit eru nepal red cross"/>
          <p:cNvSpPr>
            <a:spLocks noChangeAspect="1" noChangeArrowheads="1"/>
          </p:cNvSpPr>
          <p:nvPr/>
        </p:nvSpPr>
        <p:spPr bwMode="auto">
          <a:xfrm>
            <a:off x="0" y="-144463"/>
            <a:ext cx="304800" cy="304801"/>
          </a:xfrm>
          <a:prstGeom prst="rect">
            <a:avLst/>
          </a:prstGeom>
          <a:noFill/>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 name="AutoShape 4" descr="Image result for basic care health unit eru nepal red cross"/>
          <p:cNvSpPr>
            <a:spLocks noChangeAspect="1" noChangeArrowheads="1"/>
          </p:cNvSpPr>
          <p:nvPr/>
        </p:nvSpPr>
        <p:spPr bwMode="auto">
          <a:xfrm>
            <a:off x="152400" y="7937"/>
            <a:ext cx="304800" cy="304801"/>
          </a:xfrm>
          <a:prstGeom prst="rect">
            <a:avLst/>
          </a:prstGeom>
          <a:noFill/>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pic>
        <p:nvPicPr>
          <p:cNvPr id="10" name="Picture 4" descr="IMG_0800"/>
          <p:cNvPicPr>
            <a:picLocks noChangeAspect="1" noChangeArrowheads="1"/>
          </p:cNvPicPr>
          <p:nvPr/>
        </p:nvPicPr>
        <p:blipFill>
          <a:blip r:embed="rId5">
            <a:extLst>
              <a:ext uri="{28A0092B-C50C-407E-A947-70E740481C1C}">
                <a14:useLocalDpi xmlns:a14="http://schemas.microsoft.com/office/drawing/2010/main" xmlns="" val="0"/>
              </a:ext>
            </a:extLst>
          </a:blip>
          <a:srcRect/>
          <a:stretch>
            <a:fillRect/>
          </a:stretch>
        </p:blipFill>
        <p:spPr bwMode="auto">
          <a:xfrm>
            <a:off x="4581524" y="-88639"/>
            <a:ext cx="4562476" cy="6997522"/>
          </a:xfrm>
          <a:prstGeom prst="rect">
            <a:avLst/>
          </a:prstGeom>
          <a:noFill/>
          <a:extLst>
            <a:ext uri="{909E8E84-426E-40DD-AFC4-6F175D3DCCD1}">
              <a14:hiddenFill xmlns:a14="http://schemas.microsoft.com/office/drawing/2010/main" xmlns="">
                <a:solidFill>
                  <a:srgbClr val="FFFFFF"/>
                </a:solidFill>
              </a14:hiddenFill>
            </a:ext>
          </a:extLst>
        </p:spPr>
      </p:pic>
      <p:sp>
        <p:nvSpPr>
          <p:cNvPr id="8" name="Rectangle 2">
            <a:extLst>
              <a:ext uri="{FF2B5EF4-FFF2-40B4-BE49-F238E27FC236}">
                <a16:creationId xmlns:a16="http://schemas.microsoft.com/office/drawing/2014/main" xmlns="" id="{FF044F83-F0B6-41A2-8F44-4EC5F52F06C0}"/>
              </a:ext>
            </a:extLst>
          </p:cNvPr>
          <p:cNvSpPr txBox="1">
            <a:spLocks noChangeArrowheads="1"/>
          </p:cNvSpPr>
          <p:nvPr/>
        </p:nvSpPr>
        <p:spPr bwMode="auto">
          <a:xfrm>
            <a:off x="4555452" y="-88639"/>
            <a:ext cx="2307309" cy="407987"/>
          </a:xfrm>
          <a:prstGeom prst="rect">
            <a:avLst/>
          </a:prstGeom>
          <a:solidFill>
            <a:srgbClr val="FFFFFF"/>
          </a:solidFill>
          <a:ln>
            <a:solidFill>
              <a:srgbClr val="000000"/>
            </a:solidFill>
            <a:miter lim="800000"/>
            <a:headEnd/>
            <a:tailEnd/>
          </a:ln>
        </p:spPr>
        <p:txBody>
          <a:bodyPr/>
          <a:lstStyle/>
          <a:p>
            <a:pPr>
              <a:defRPr/>
            </a:pPr>
            <a:r>
              <a:rPr lang="en-GB" sz="2600" b="1" i="1" dirty="0">
                <a:ea typeface="+mj-ea"/>
              </a:rPr>
              <a:t>ERU Clinic </a:t>
            </a:r>
            <a:endParaRPr lang="en-GB" sz="2000" b="1" i="1" dirty="0">
              <a:ea typeface="+mj-ea"/>
            </a:endParaRPr>
          </a:p>
        </p:txBody>
      </p:sp>
    </p:spTree>
    <p:extLst>
      <p:ext uri="{BB962C8B-B14F-4D97-AF65-F5344CB8AC3E}">
        <p14:creationId xmlns:p14="http://schemas.microsoft.com/office/powerpoint/2010/main" xmlns="" val="181750703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bwMode="auto">
          <a:xfrm>
            <a:off x="8320088" y="0"/>
            <a:ext cx="823912" cy="666750"/>
          </a:xfrm>
          <a:prstGeom prst="rect">
            <a:avLst/>
          </a:prstGeom>
          <a:solidFill>
            <a:schemeClr val="bg1">
              <a:lumMod val="8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000" b="1" dirty="0">
                <a:solidFill>
                  <a:schemeClr val="bg1">
                    <a:lumMod val="50000"/>
                  </a:schemeClr>
                </a:solidFill>
              </a:rPr>
              <a:t>ERU</a:t>
            </a:r>
            <a:endParaRPr lang="en-GB" sz="2000" b="1" dirty="0">
              <a:solidFill>
                <a:schemeClr val="bg1">
                  <a:lumMod val="50000"/>
                </a:schemeClr>
              </a:solidFill>
            </a:endParaRPr>
          </a:p>
        </p:txBody>
      </p:sp>
      <p:pic>
        <p:nvPicPr>
          <p:cNvPr id="39941" name="Picture 8" descr="Photo 257"/>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1" y="3212976"/>
            <a:ext cx="4710970" cy="367436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6" name="Rectangle 2"/>
          <p:cNvSpPr txBox="1">
            <a:spLocks noChangeArrowheads="1"/>
          </p:cNvSpPr>
          <p:nvPr/>
        </p:nvSpPr>
        <p:spPr bwMode="auto">
          <a:xfrm>
            <a:off x="0" y="14288"/>
            <a:ext cx="3887788" cy="431800"/>
          </a:xfrm>
          <a:prstGeom prst="rect">
            <a:avLst/>
          </a:prstGeom>
          <a:solidFill>
            <a:srgbClr val="FFFFFF"/>
          </a:solidFill>
          <a:ln>
            <a:solidFill>
              <a:srgbClr val="000000"/>
            </a:solidFill>
            <a:miter lim="800000"/>
            <a:headEnd/>
            <a:tailEnd/>
          </a:ln>
        </p:spPr>
        <p:txBody>
          <a:bodyPr/>
          <a:lstStyle/>
          <a:p>
            <a:pPr>
              <a:defRPr/>
            </a:pPr>
            <a:r>
              <a:rPr lang="en-GB" b="1" i="1" dirty="0" err="1">
                <a:ea typeface="+mj-ea"/>
              </a:rPr>
              <a:t>WatSan</a:t>
            </a:r>
            <a:r>
              <a:rPr lang="en-GB" b="1" i="1" dirty="0">
                <a:ea typeface="+mj-ea"/>
              </a:rPr>
              <a:t> M40 ERU, Indonesia 2005 </a:t>
            </a:r>
          </a:p>
        </p:txBody>
      </p:sp>
      <p:pic>
        <p:nvPicPr>
          <p:cNvPr id="2052" name="Picture 4" descr="F:\CRE  Panama 2012 2013\TRAINING\2013\FACT Montenegro 0913\PRESENTATIONs\WASH\PICTURES\Picture29.jpg"/>
          <p:cNvPicPr>
            <a:picLocks noChangeAspect="1" noChangeArrowheads="1"/>
          </p:cNvPicPr>
          <p:nvPr/>
        </p:nvPicPr>
        <p:blipFill>
          <a:blip r:embed="rId4">
            <a:extLst>
              <a:ext uri="{28A0092B-C50C-407E-A947-70E740481C1C}">
                <a14:useLocalDpi xmlns:a14="http://schemas.microsoft.com/office/drawing/2010/main" xmlns="" val="0"/>
              </a:ext>
            </a:extLst>
          </a:blip>
          <a:srcRect/>
          <a:stretch>
            <a:fillRect/>
          </a:stretch>
        </p:blipFill>
        <p:spPr bwMode="auto">
          <a:xfrm>
            <a:off x="4710970" y="-16851"/>
            <a:ext cx="4603141" cy="3472655"/>
          </a:xfrm>
          <a:prstGeom prst="rect">
            <a:avLst/>
          </a:prstGeom>
          <a:noFill/>
          <a:extLst>
            <a:ext uri="{909E8E84-426E-40DD-AFC4-6F175D3DCCD1}">
              <a14:hiddenFill xmlns:a14="http://schemas.microsoft.com/office/drawing/2010/main" xmlns="">
                <a:solidFill>
                  <a:srgbClr val="FFFFFF"/>
                </a:solidFill>
              </a14:hiddenFill>
            </a:ext>
          </a:extLst>
        </p:spPr>
      </p:pic>
      <p:pic>
        <p:nvPicPr>
          <p:cNvPr id="2053" name="Picture 5" descr="F:\CRE  Panama 2012 2013\TRAINING\2013\FACT Montenegro 0913\PRESENTATIONs\WASH\PICTURES\Picture30.png"/>
          <p:cNvPicPr>
            <a:picLocks noChangeAspect="1" noChangeArrowheads="1"/>
          </p:cNvPicPr>
          <p:nvPr/>
        </p:nvPicPr>
        <p:blipFill>
          <a:blip r:embed="rId5">
            <a:extLst>
              <a:ext uri="{28A0092B-C50C-407E-A947-70E740481C1C}">
                <a14:useLocalDpi xmlns:a14="http://schemas.microsoft.com/office/drawing/2010/main" xmlns="" val="0"/>
              </a:ext>
            </a:extLst>
          </a:blip>
          <a:srcRect/>
          <a:stretch>
            <a:fillRect/>
          </a:stretch>
        </p:blipFill>
        <p:spPr bwMode="auto">
          <a:xfrm>
            <a:off x="4710971" y="3455804"/>
            <a:ext cx="4603140" cy="3444115"/>
          </a:xfrm>
          <a:prstGeom prst="rect">
            <a:avLst/>
          </a:prstGeom>
          <a:noFill/>
          <a:extLst>
            <a:ext uri="{909E8E84-426E-40DD-AFC4-6F175D3DCCD1}">
              <a14:hiddenFill xmlns:a14="http://schemas.microsoft.com/office/drawing/2010/main" xmlns="">
                <a:solidFill>
                  <a:srgbClr val="FFFFFF"/>
                </a:solidFill>
              </a14:hiddenFill>
            </a:ext>
          </a:extLst>
        </p:spPr>
      </p:pic>
      <p:pic>
        <p:nvPicPr>
          <p:cNvPr id="2054" name="Picture 6" descr="F:\CRE  Panama 2012 2013\TRAINING\2013\FACT Montenegro 0913\PRESENTATIONs\WASH\PICTURES\Picture21.jpg"/>
          <p:cNvPicPr>
            <a:picLocks noChangeAspect="1" noChangeArrowheads="1"/>
          </p:cNvPicPr>
          <p:nvPr/>
        </p:nvPicPr>
        <p:blipFill>
          <a:blip r:embed="rId6">
            <a:extLst>
              <a:ext uri="{28A0092B-C50C-407E-A947-70E740481C1C}">
                <a14:useLocalDpi xmlns:a14="http://schemas.microsoft.com/office/drawing/2010/main" xmlns="" val="0"/>
              </a:ext>
            </a:extLst>
          </a:blip>
          <a:srcRect/>
          <a:stretch>
            <a:fillRect/>
          </a:stretch>
        </p:blipFill>
        <p:spPr bwMode="auto">
          <a:xfrm>
            <a:off x="-1" y="-39299"/>
            <a:ext cx="4710971" cy="3495103"/>
          </a:xfrm>
          <a:prstGeom prst="rect">
            <a:avLst/>
          </a:prstGeom>
          <a:noFill/>
          <a:extLst>
            <a:ext uri="{909E8E84-426E-40DD-AFC4-6F175D3DCCD1}">
              <a14:hiddenFill xmlns:a14="http://schemas.microsoft.com/office/drawing/2010/main" xmlns="">
                <a:solidFill>
                  <a:srgbClr val="FFFFFF"/>
                </a:solidFill>
              </a14:hiddenFill>
            </a:ext>
          </a:extLst>
        </p:spPr>
      </p:pic>
      <p:sp>
        <p:nvSpPr>
          <p:cNvPr id="2" name="TextBox 1"/>
          <p:cNvSpPr txBox="1"/>
          <p:nvPr/>
        </p:nvSpPr>
        <p:spPr>
          <a:xfrm>
            <a:off x="3273905" y="2420888"/>
            <a:ext cx="3816424" cy="3416320"/>
          </a:xfrm>
          <a:prstGeom prst="rect">
            <a:avLst/>
          </a:prstGeom>
          <a:noFill/>
        </p:spPr>
        <p:txBody>
          <a:bodyPr wrap="square" rtlCol="0">
            <a:spAutoFit/>
          </a:bodyPr>
          <a:lstStyle/>
          <a:p>
            <a:r>
              <a:rPr lang="en-GB" sz="7200" dirty="0">
                <a:solidFill>
                  <a:schemeClr val="bg2"/>
                </a:solidFill>
              </a:rPr>
              <a:t>ERU </a:t>
            </a:r>
            <a:r>
              <a:rPr lang="en-GB" sz="7200" dirty="0" err="1">
                <a:solidFill>
                  <a:schemeClr val="bg2"/>
                </a:solidFill>
              </a:rPr>
              <a:t>WatSan</a:t>
            </a:r>
            <a:r>
              <a:rPr lang="en-GB" sz="7200" dirty="0">
                <a:solidFill>
                  <a:schemeClr val="bg2"/>
                </a:solidFill>
              </a:rPr>
              <a:t> M40</a:t>
            </a:r>
          </a:p>
        </p:txBody>
      </p:sp>
    </p:spTree>
    <p:extLst>
      <p:ext uri="{BB962C8B-B14F-4D97-AF65-F5344CB8AC3E}">
        <p14:creationId xmlns:p14="http://schemas.microsoft.com/office/powerpoint/2010/main" xmlns="" val="4823185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F:\CRE  Panama 2012 2013\TRAINING\2013\FACT Montenegro 0913\PRESENTATIONs\WASH\PICTURES\Picture22.jp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4434661" y="1"/>
            <a:ext cx="4743536" cy="3785482"/>
          </a:xfrm>
          <a:prstGeom prst="rect">
            <a:avLst/>
          </a:prstGeom>
          <a:noFill/>
          <a:extLst>
            <a:ext uri="{909E8E84-426E-40DD-AFC4-6F175D3DCCD1}">
              <a14:hiddenFill xmlns:a14="http://schemas.microsoft.com/office/drawing/2010/main" xmlns="">
                <a:solidFill>
                  <a:srgbClr val="FFFFFF"/>
                </a:solidFill>
              </a14:hiddenFill>
            </a:ext>
          </a:extLst>
        </p:spPr>
      </p:pic>
      <p:pic>
        <p:nvPicPr>
          <p:cNvPr id="3" name="Picture 3" descr="SRC_ERU"/>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684783" y="3683819"/>
            <a:ext cx="5119444" cy="317418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4" name="Picture 8" descr="DSCN0836"/>
          <p:cNvPicPr>
            <a:picLocks noChangeAspect="1" noChangeArrowheads="1"/>
          </p:cNvPicPr>
          <p:nvPr/>
        </p:nvPicPr>
        <p:blipFill>
          <a:blip r:embed="rId4">
            <a:extLst>
              <a:ext uri="{28A0092B-C50C-407E-A947-70E740481C1C}">
                <a14:useLocalDpi xmlns:a14="http://schemas.microsoft.com/office/drawing/2010/main" xmlns="" val="0"/>
              </a:ext>
            </a:extLst>
          </a:blip>
          <a:srcRect/>
          <a:stretch>
            <a:fillRect/>
          </a:stretch>
        </p:blipFill>
        <p:spPr bwMode="auto">
          <a:xfrm>
            <a:off x="-861303" y="0"/>
            <a:ext cx="5295964" cy="368381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4098" name="Picture 2" descr="F:\CRE  Panama 2012 2013\TRAINING\2013\FACT Montenegro 0913\PRESENTATIONs\WASH\PICTURES\Picture28.jpg"/>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4434661" y="3683818"/>
            <a:ext cx="4757188" cy="3330939"/>
          </a:xfrm>
          <a:prstGeom prst="rect">
            <a:avLst/>
          </a:prstGeom>
          <a:noFill/>
          <a:extLst>
            <a:ext uri="{909E8E84-426E-40DD-AFC4-6F175D3DCCD1}">
              <a14:hiddenFill xmlns:a14="http://schemas.microsoft.com/office/drawing/2010/main" xmlns="">
                <a:solidFill>
                  <a:srgbClr val="FFFFFF"/>
                </a:solidFill>
              </a14:hiddenFill>
            </a:ext>
          </a:extLst>
        </p:spPr>
      </p:pic>
      <p:sp>
        <p:nvSpPr>
          <p:cNvPr id="6" name="TextBox 5"/>
          <p:cNvSpPr txBox="1"/>
          <p:nvPr/>
        </p:nvSpPr>
        <p:spPr>
          <a:xfrm>
            <a:off x="3273905" y="2420888"/>
            <a:ext cx="3816424" cy="3416320"/>
          </a:xfrm>
          <a:prstGeom prst="rect">
            <a:avLst/>
          </a:prstGeom>
          <a:noFill/>
        </p:spPr>
        <p:txBody>
          <a:bodyPr wrap="square" rtlCol="0">
            <a:spAutoFit/>
          </a:bodyPr>
          <a:lstStyle/>
          <a:p>
            <a:r>
              <a:rPr lang="en-GB" sz="7200" dirty="0">
                <a:solidFill>
                  <a:schemeClr val="bg2"/>
                </a:solidFill>
              </a:rPr>
              <a:t>ERU </a:t>
            </a:r>
            <a:r>
              <a:rPr lang="en-GB" sz="7200" dirty="0" err="1">
                <a:solidFill>
                  <a:schemeClr val="bg2"/>
                </a:solidFill>
              </a:rPr>
              <a:t>WatSan</a:t>
            </a:r>
            <a:r>
              <a:rPr lang="en-GB" sz="7200" dirty="0">
                <a:solidFill>
                  <a:schemeClr val="bg2"/>
                </a:solidFill>
              </a:rPr>
              <a:t> M15</a:t>
            </a:r>
          </a:p>
        </p:txBody>
      </p:sp>
    </p:spTree>
    <p:extLst>
      <p:ext uri="{BB962C8B-B14F-4D97-AF65-F5344CB8AC3E}">
        <p14:creationId xmlns:p14="http://schemas.microsoft.com/office/powerpoint/2010/main" xmlns="" val="20080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0" name="Picture 6" descr="F:\CRE  Panama 2012 2013\TRAINING\2013\FACT Montenegro 0913\PRESENTATIONs\WASH\PICTURES\latrin.png"/>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3890927" y="0"/>
            <a:ext cx="5253073" cy="3760455"/>
          </a:xfrm>
          <a:prstGeom prst="rect">
            <a:avLst/>
          </a:prstGeom>
          <a:noFill/>
          <a:extLst>
            <a:ext uri="{909E8E84-426E-40DD-AFC4-6F175D3DCCD1}">
              <a14:hiddenFill xmlns:a14="http://schemas.microsoft.com/office/drawing/2010/main" xmlns="">
                <a:solidFill>
                  <a:srgbClr val="FFFFFF"/>
                </a:solidFill>
              </a14:hiddenFill>
            </a:ext>
          </a:extLst>
        </p:spPr>
      </p:pic>
      <p:pic>
        <p:nvPicPr>
          <p:cNvPr id="1032" name="Picture 8" descr="F:\CRE  Panama 2012 2013\TRAINING\2013\FACT Montenegro 0913\PRESENTATIONs\WASH\PICTURES\Latrine 4.jpg"/>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638869" y="1"/>
            <a:ext cx="5258494" cy="3673760"/>
          </a:xfrm>
          <a:prstGeom prst="rect">
            <a:avLst/>
          </a:prstGeom>
          <a:noFill/>
          <a:extLst>
            <a:ext uri="{909E8E84-426E-40DD-AFC4-6F175D3DCCD1}">
              <a14:hiddenFill xmlns:a14="http://schemas.microsoft.com/office/drawing/2010/main" xmlns="">
                <a:solidFill>
                  <a:srgbClr val="FFFFFF"/>
                </a:solidFill>
              </a14:hiddenFill>
            </a:ext>
          </a:extLst>
        </p:spPr>
      </p:pic>
      <p:pic>
        <p:nvPicPr>
          <p:cNvPr id="1033" name="Picture 9" descr="F:\CRE  Panama 2012 2013\TRAINING\2013\FACT Montenegro 0913\PRESENTATIONs\WASH\PICTURES\HP5.jpg"/>
          <p:cNvPicPr>
            <a:picLocks noChangeAspect="1" noChangeArrowheads="1"/>
          </p:cNvPicPr>
          <p:nvPr/>
        </p:nvPicPr>
        <p:blipFill>
          <a:blip r:embed="rId4">
            <a:extLst>
              <a:ext uri="{28A0092B-C50C-407E-A947-70E740481C1C}">
                <a14:useLocalDpi xmlns:a14="http://schemas.microsoft.com/office/drawing/2010/main" xmlns="" val="0"/>
              </a:ext>
            </a:extLst>
          </a:blip>
          <a:srcRect/>
          <a:stretch>
            <a:fillRect/>
          </a:stretch>
        </p:blipFill>
        <p:spPr bwMode="auto">
          <a:xfrm>
            <a:off x="-1" y="3673761"/>
            <a:ext cx="4641725" cy="3205532"/>
          </a:xfrm>
          <a:prstGeom prst="rect">
            <a:avLst/>
          </a:prstGeom>
          <a:noFill/>
          <a:extLst>
            <a:ext uri="{909E8E84-426E-40DD-AFC4-6F175D3DCCD1}">
              <a14:hiddenFill xmlns:a14="http://schemas.microsoft.com/office/drawing/2010/main" xmlns="">
                <a:solidFill>
                  <a:srgbClr val="FFFFFF"/>
                </a:solidFill>
              </a14:hiddenFill>
            </a:ext>
          </a:extLst>
        </p:spPr>
      </p:pic>
      <p:pic>
        <p:nvPicPr>
          <p:cNvPr id="10" name="Picture 3" descr="F:\CRE  Panama 2012 2013\TRAINING\2013\FACT Montenegro 0913\PRESENTATIONs\WASH\PICTURES\Picture33.jpg"/>
          <p:cNvPicPr>
            <a:picLocks noChangeAspect="1" noChangeArrowheads="1"/>
          </p:cNvPicPr>
          <p:nvPr/>
        </p:nvPicPr>
        <p:blipFill>
          <a:blip r:embed="rId5">
            <a:extLst>
              <a:ext uri="{28A0092B-C50C-407E-A947-70E740481C1C}">
                <a14:useLocalDpi xmlns:a14="http://schemas.microsoft.com/office/drawing/2010/main" xmlns="" val="0"/>
              </a:ext>
            </a:extLst>
          </a:blip>
          <a:srcRect/>
          <a:stretch>
            <a:fillRect/>
          </a:stretch>
        </p:blipFill>
        <p:spPr bwMode="auto">
          <a:xfrm>
            <a:off x="4641724" y="3673760"/>
            <a:ext cx="4502276" cy="3309937"/>
          </a:xfrm>
          <a:prstGeom prst="rect">
            <a:avLst/>
          </a:prstGeom>
          <a:noFill/>
          <a:extLst>
            <a:ext uri="{909E8E84-426E-40DD-AFC4-6F175D3DCCD1}">
              <a14:hiddenFill xmlns:a14="http://schemas.microsoft.com/office/drawing/2010/main" xmlns="">
                <a:solidFill>
                  <a:srgbClr val="FFFFFF"/>
                </a:solidFill>
              </a14:hiddenFill>
            </a:ext>
          </a:extLst>
        </p:spPr>
      </p:pic>
      <p:sp>
        <p:nvSpPr>
          <p:cNvPr id="11" name="TextBox 10"/>
          <p:cNvSpPr txBox="1"/>
          <p:nvPr/>
        </p:nvSpPr>
        <p:spPr>
          <a:xfrm>
            <a:off x="3273905" y="2420888"/>
            <a:ext cx="3816424" cy="3416320"/>
          </a:xfrm>
          <a:prstGeom prst="rect">
            <a:avLst/>
          </a:prstGeom>
          <a:noFill/>
        </p:spPr>
        <p:txBody>
          <a:bodyPr wrap="square" rtlCol="0">
            <a:spAutoFit/>
          </a:bodyPr>
          <a:lstStyle/>
          <a:p>
            <a:r>
              <a:rPr lang="en-GB" sz="7200" dirty="0">
                <a:solidFill>
                  <a:schemeClr val="bg2"/>
                </a:solidFill>
              </a:rPr>
              <a:t>ERU </a:t>
            </a:r>
            <a:r>
              <a:rPr lang="en-GB" sz="7200" dirty="0" err="1">
                <a:solidFill>
                  <a:schemeClr val="bg2"/>
                </a:solidFill>
              </a:rPr>
              <a:t>WatSan</a:t>
            </a:r>
            <a:r>
              <a:rPr lang="en-GB" sz="7200" dirty="0">
                <a:solidFill>
                  <a:schemeClr val="bg2"/>
                </a:solidFill>
              </a:rPr>
              <a:t> MSM20</a:t>
            </a:r>
          </a:p>
        </p:txBody>
      </p:sp>
    </p:spTree>
    <p:extLst>
      <p:ext uri="{BB962C8B-B14F-4D97-AF65-F5344CB8AC3E}">
        <p14:creationId xmlns:p14="http://schemas.microsoft.com/office/powerpoint/2010/main" xmlns="" val="15633146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1000"/>
                                        <p:tgtEl>
                                          <p:spTgt spid="11"/>
                                        </p:tgtEl>
                                      </p:cBhvr>
                                    </p:animEffect>
                                    <p:anim calcmode="lin" valueType="num">
                                      <p:cBhvr>
                                        <p:cTn id="8" dur="1000" fill="hold"/>
                                        <p:tgtEl>
                                          <p:spTgt spid="11"/>
                                        </p:tgtEl>
                                        <p:attrNameLst>
                                          <p:attrName>ppt_x</p:attrName>
                                        </p:attrNameLst>
                                      </p:cBhvr>
                                      <p:tavLst>
                                        <p:tav tm="0">
                                          <p:val>
                                            <p:strVal val="#ppt_x"/>
                                          </p:val>
                                        </p:tav>
                                        <p:tav tm="100000">
                                          <p:val>
                                            <p:strVal val="#ppt_x"/>
                                          </p:val>
                                        </p:tav>
                                      </p:tavLst>
                                    </p:anim>
                                    <p:anim calcmode="lin" valueType="num">
                                      <p:cBhvr>
                                        <p:cTn id="9"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6" name="Picture 6" descr="F:\CRE  Panama 2012 2013\TRAINING\2013\FACT Montenegro 0913\PRESENTATIONs\WASH\PICTURES\Picture13.jpg"/>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4352043" y="-204783"/>
            <a:ext cx="4791957" cy="3523716"/>
          </a:xfrm>
          <a:prstGeom prst="rect">
            <a:avLst/>
          </a:prstGeom>
          <a:noFill/>
          <a:extLst>
            <a:ext uri="{909E8E84-426E-40DD-AFC4-6F175D3DCCD1}">
              <a14:hiddenFill xmlns:a14="http://schemas.microsoft.com/office/drawing/2010/main" xmlns="">
                <a:solidFill>
                  <a:srgbClr val="FFFFFF"/>
                </a:solidFill>
              </a14:hiddenFill>
            </a:ext>
          </a:extLst>
        </p:spPr>
      </p:pic>
      <p:pic>
        <p:nvPicPr>
          <p:cNvPr id="5122" name="Picture 2" descr="F:\CRE  Panama 2012 2013\TRAINING\2013\FACT Montenegro 0913\PRESENTATIONs\WASH\PICTURES\Solid waste.jpg"/>
          <p:cNvPicPr>
            <a:picLocks noChangeAspect="1" noChangeArrowheads="1"/>
          </p:cNvPicPr>
          <p:nvPr/>
        </p:nvPicPr>
        <p:blipFill>
          <a:blip r:embed="rId4">
            <a:extLst>
              <a:ext uri="{28A0092B-C50C-407E-A947-70E740481C1C}">
                <a14:useLocalDpi xmlns:a14="http://schemas.microsoft.com/office/drawing/2010/main" xmlns="" val="0"/>
              </a:ext>
            </a:extLst>
          </a:blip>
          <a:srcRect/>
          <a:stretch>
            <a:fillRect/>
          </a:stretch>
        </p:blipFill>
        <p:spPr bwMode="auto">
          <a:xfrm>
            <a:off x="3265131" y="3136714"/>
            <a:ext cx="5878869" cy="3719169"/>
          </a:xfrm>
          <a:prstGeom prst="rect">
            <a:avLst/>
          </a:prstGeom>
          <a:noFill/>
          <a:extLst>
            <a:ext uri="{909E8E84-426E-40DD-AFC4-6F175D3DCCD1}">
              <a14:hiddenFill xmlns:a14="http://schemas.microsoft.com/office/drawing/2010/main" xmlns="">
                <a:solidFill>
                  <a:srgbClr val="FFFFFF"/>
                </a:solidFill>
              </a14:hiddenFill>
            </a:ext>
          </a:extLst>
        </p:spPr>
      </p:pic>
      <p:pic>
        <p:nvPicPr>
          <p:cNvPr id="5123" name="Picture 3" descr="F:\CRE  Panama 2012 2013\TRAINING\2013\FACT Montenegro 0913\PRESENTATIONs\WASH\PICTURES\Shower.jpg"/>
          <p:cNvPicPr>
            <a:picLocks noChangeAspect="1" noChangeArrowheads="1"/>
          </p:cNvPicPr>
          <p:nvPr/>
        </p:nvPicPr>
        <p:blipFill>
          <a:blip r:embed="rId5">
            <a:extLst>
              <a:ext uri="{28A0092B-C50C-407E-A947-70E740481C1C}">
                <a14:useLocalDpi xmlns:a14="http://schemas.microsoft.com/office/drawing/2010/main" xmlns="" val="0"/>
              </a:ext>
            </a:extLst>
          </a:blip>
          <a:srcRect/>
          <a:stretch>
            <a:fillRect/>
          </a:stretch>
        </p:blipFill>
        <p:spPr bwMode="auto">
          <a:xfrm>
            <a:off x="0" y="3318933"/>
            <a:ext cx="3265131" cy="3536950"/>
          </a:xfrm>
          <a:prstGeom prst="rect">
            <a:avLst/>
          </a:prstGeom>
          <a:noFill/>
          <a:extLst>
            <a:ext uri="{909E8E84-426E-40DD-AFC4-6F175D3DCCD1}">
              <a14:hiddenFill xmlns:a14="http://schemas.microsoft.com/office/drawing/2010/main" xmlns="">
                <a:solidFill>
                  <a:srgbClr val="FFFFFF"/>
                </a:solidFill>
              </a14:hiddenFill>
            </a:ext>
          </a:extLst>
        </p:spPr>
      </p:pic>
      <p:pic>
        <p:nvPicPr>
          <p:cNvPr id="5125" name="Picture 5" descr="F:\CRE  Panama 2012 2013\TRAINING\2013\FACT Montenegro 0913\PRESENTATIONs\WASH\PICTURES\Picture7.jpg"/>
          <p:cNvPicPr>
            <a:picLocks noChangeAspect="1" noChangeArrowheads="1"/>
          </p:cNvPicPr>
          <p:nvPr/>
        </p:nvPicPr>
        <p:blipFill>
          <a:blip r:embed="rId6">
            <a:extLst>
              <a:ext uri="{28A0092B-C50C-407E-A947-70E740481C1C}">
                <a14:useLocalDpi xmlns:a14="http://schemas.microsoft.com/office/drawing/2010/main" xmlns="" val="0"/>
              </a:ext>
            </a:extLst>
          </a:blip>
          <a:srcRect/>
          <a:stretch>
            <a:fillRect/>
          </a:stretch>
        </p:blipFill>
        <p:spPr bwMode="auto">
          <a:xfrm>
            <a:off x="0" y="-29839"/>
            <a:ext cx="4352043" cy="3166554"/>
          </a:xfrm>
          <a:prstGeom prst="rect">
            <a:avLst/>
          </a:prstGeom>
          <a:noFill/>
          <a:extLst>
            <a:ext uri="{909E8E84-426E-40DD-AFC4-6F175D3DCCD1}">
              <a14:hiddenFill xmlns:a14="http://schemas.microsoft.com/office/drawing/2010/main" xmlns="">
                <a:solidFill>
                  <a:srgbClr val="FFFFFF"/>
                </a:solidFill>
              </a14:hiddenFill>
            </a:ext>
          </a:extLst>
        </p:spPr>
      </p:pic>
      <p:sp>
        <p:nvSpPr>
          <p:cNvPr id="6" name="TextBox 5"/>
          <p:cNvSpPr txBox="1"/>
          <p:nvPr/>
        </p:nvSpPr>
        <p:spPr>
          <a:xfrm>
            <a:off x="3256251" y="2157925"/>
            <a:ext cx="3816424" cy="3416320"/>
          </a:xfrm>
          <a:prstGeom prst="rect">
            <a:avLst/>
          </a:prstGeom>
          <a:noFill/>
        </p:spPr>
        <p:txBody>
          <a:bodyPr wrap="square" rtlCol="0">
            <a:spAutoFit/>
          </a:bodyPr>
          <a:lstStyle/>
          <a:p>
            <a:r>
              <a:rPr lang="en-GB" sz="7200" dirty="0">
                <a:solidFill>
                  <a:schemeClr val="bg2"/>
                </a:solidFill>
              </a:rPr>
              <a:t>ERU </a:t>
            </a:r>
            <a:r>
              <a:rPr lang="en-GB" sz="7200" dirty="0" err="1">
                <a:solidFill>
                  <a:schemeClr val="bg2"/>
                </a:solidFill>
              </a:rPr>
              <a:t>WatSan</a:t>
            </a:r>
            <a:r>
              <a:rPr lang="en-GB" sz="7200" dirty="0">
                <a:solidFill>
                  <a:schemeClr val="bg2"/>
                </a:solidFill>
              </a:rPr>
              <a:t> MSM20</a:t>
            </a:r>
          </a:p>
        </p:txBody>
      </p:sp>
    </p:spTree>
    <p:extLst>
      <p:ext uri="{BB962C8B-B14F-4D97-AF65-F5344CB8AC3E}">
        <p14:creationId xmlns:p14="http://schemas.microsoft.com/office/powerpoint/2010/main" xmlns="" val="33266211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txBox="1">
            <a:spLocks noChangeArrowheads="1"/>
          </p:cNvSpPr>
          <p:nvPr/>
        </p:nvSpPr>
        <p:spPr bwMode="auto">
          <a:xfrm>
            <a:off x="4625885" y="2681292"/>
            <a:ext cx="3700462" cy="465138"/>
          </a:xfrm>
          <a:prstGeom prst="rect">
            <a:avLst/>
          </a:prstGeom>
          <a:noFill/>
          <a:ln>
            <a:noFill/>
            <a:miter lim="800000"/>
            <a:headEnd/>
            <a:tailEnd/>
          </a:ln>
        </p:spPr>
        <p:txBody>
          <a:bodyPr/>
          <a:lstStyle/>
          <a:p>
            <a:pPr>
              <a:defRPr/>
            </a:pPr>
            <a:r>
              <a:rPr lang="en-GB" sz="2600" b="1" i="1" dirty="0">
                <a:ea typeface="+mj-ea"/>
              </a:rPr>
              <a:t>         Logistics ERU</a:t>
            </a:r>
          </a:p>
        </p:txBody>
      </p:sp>
      <p:pic>
        <p:nvPicPr>
          <p:cNvPr id="40963" name="Picture 4" descr="040121006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5697141" y="3095630"/>
            <a:ext cx="2471638" cy="274293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40964" name="Rectangle 6"/>
          <p:cNvSpPr>
            <a:spLocks noChangeArrowheads="1"/>
          </p:cNvSpPr>
          <p:nvPr/>
        </p:nvSpPr>
        <p:spPr bwMode="auto">
          <a:xfrm>
            <a:off x="157544" y="2681292"/>
            <a:ext cx="4005262" cy="414338"/>
          </a:xfrm>
          <a:prstGeom prst="rect">
            <a:avLst/>
          </a:prstGeom>
          <a:solidFill>
            <a:srgbClr val="FFFFFF"/>
          </a:solidFill>
          <a:ln w="9525">
            <a:noFill/>
            <a:miter lim="800000"/>
            <a:headEnd/>
            <a:tailEnd/>
          </a:ln>
        </p:spPr>
        <p:txBody>
          <a:bodyPr/>
          <a:lstStyle>
            <a:lvl1pPr eaLnBrk="0" hangingPunct="0">
              <a:spcBef>
                <a:spcPct val="20000"/>
              </a:spcBef>
              <a:buClr>
                <a:srgbClr val="CF1C21"/>
              </a:buClr>
              <a:buSzPct val="80000"/>
              <a:buFont typeface="Wingdings" pitchFamily="2" charset="2"/>
              <a:buChar char="§"/>
              <a:defRPr sz="2200">
                <a:solidFill>
                  <a:schemeClr val="tx1"/>
                </a:solidFill>
                <a:latin typeface="Arial" pitchFamily="34" charset="0"/>
                <a:cs typeface="Arial" pitchFamily="34" charset="0"/>
              </a:defRPr>
            </a:lvl1pPr>
            <a:lvl2pPr marL="742950" indent="-285750" eaLnBrk="0" hangingPunct="0">
              <a:spcBef>
                <a:spcPct val="20000"/>
              </a:spcBef>
              <a:buClr>
                <a:srgbClr val="CF1C21"/>
              </a:buClr>
              <a:buSzPct val="80000"/>
              <a:buFont typeface="Wingdings" pitchFamily="2" charset="2"/>
              <a:buChar char="§"/>
              <a:defRPr sz="2000">
                <a:solidFill>
                  <a:schemeClr val="tx1"/>
                </a:solidFill>
                <a:latin typeface="Arial" pitchFamily="34" charset="0"/>
                <a:cs typeface="Arial" pitchFamily="34" charset="0"/>
              </a:defRPr>
            </a:lvl2pPr>
            <a:lvl3pPr marL="1143000" indent="-228600" eaLnBrk="0" hangingPunct="0">
              <a:spcBef>
                <a:spcPct val="20000"/>
              </a:spcBef>
              <a:buClr>
                <a:srgbClr val="CF1C21"/>
              </a:buClr>
              <a:buSzPct val="80000"/>
              <a:buFont typeface="Wingdings" pitchFamily="2" charset="2"/>
              <a:buChar char="§"/>
              <a:defRPr sz="2000">
                <a:solidFill>
                  <a:schemeClr val="tx1"/>
                </a:solidFill>
                <a:latin typeface="Arial" pitchFamily="34" charset="0"/>
                <a:cs typeface="Arial" pitchFamily="34" charset="0"/>
              </a:defRPr>
            </a:lvl3pPr>
            <a:lvl4pPr marL="1600200" indent="-228600" eaLnBrk="0" hangingPunct="0">
              <a:spcBef>
                <a:spcPct val="20000"/>
              </a:spcBef>
              <a:buClr>
                <a:srgbClr val="CF1C21"/>
              </a:buClr>
              <a:buSzPct val="80000"/>
              <a:buFont typeface="Wingdings" pitchFamily="2" charset="2"/>
              <a:buChar char="§"/>
              <a:defRPr sz="2000">
                <a:solidFill>
                  <a:schemeClr val="tx1"/>
                </a:solidFill>
                <a:latin typeface="Arial" pitchFamily="34" charset="0"/>
                <a:cs typeface="Arial" pitchFamily="34" charset="0"/>
              </a:defRPr>
            </a:lvl4pPr>
            <a:lvl5pPr marL="2057400" indent="-228600" eaLnBrk="0" hangingPunct="0">
              <a:spcBef>
                <a:spcPct val="20000"/>
              </a:spcBef>
              <a:buClr>
                <a:srgbClr val="CF1C21"/>
              </a:buClr>
              <a:buSzPct val="80000"/>
              <a:buFont typeface="Wingdings" pitchFamily="2" charset="2"/>
              <a:buChar char="§"/>
              <a:defRPr sz="2000">
                <a:solidFill>
                  <a:schemeClr val="tx1"/>
                </a:solidFill>
                <a:latin typeface="Arial" pitchFamily="34" charset="0"/>
                <a:cs typeface="Arial" pitchFamily="34" charset="0"/>
              </a:defRPr>
            </a:lvl5pPr>
            <a:lvl6pPr marL="2514600" indent="-228600" eaLnBrk="0" fontAlgn="base" hangingPunct="0">
              <a:spcBef>
                <a:spcPct val="20000"/>
              </a:spcBef>
              <a:spcAft>
                <a:spcPct val="0"/>
              </a:spcAft>
              <a:buClr>
                <a:srgbClr val="CF1C21"/>
              </a:buClr>
              <a:buSzPct val="80000"/>
              <a:buFont typeface="Wingdings" pitchFamily="2" charset="2"/>
              <a:buChar char="§"/>
              <a:defRPr sz="2000">
                <a:solidFill>
                  <a:schemeClr val="tx1"/>
                </a:solidFill>
                <a:latin typeface="Arial" pitchFamily="34" charset="0"/>
                <a:cs typeface="Arial" pitchFamily="34" charset="0"/>
              </a:defRPr>
            </a:lvl6pPr>
            <a:lvl7pPr marL="2971800" indent="-228600" eaLnBrk="0" fontAlgn="base" hangingPunct="0">
              <a:spcBef>
                <a:spcPct val="20000"/>
              </a:spcBef>
              <a:spcAft>
                <a:spcPct val="0"/>
              </a:spcAft>
              <a:buClr>
                <a:srgbClr val="CF1C21"/>
              </a:buClr>
              <a:buSzPct val="80000"/>
              <a:buFont typeface="Wingdings" pitchFamily="2" charset="2"/>
              <a:buChar char="§"/>
              <a:defRPr sz="2000">
                <a:solidFill>
                  <a:schemeClr val="tx1"/>
                </a:solidFill>
                <a:latin typeface="Arial" pitchFamily="34" charset="0"/>
                <a:cs typeface="Arial" pitchFamily="34" charset="0"/>
              </a:defRPr>
            </a:lvl7pPr>
            <a:lvl8pPr marL="3429000" indent="-228600" eaLnBrk="0" fontAlgn="base" hangingPunct="0">
              <a:spcBef>
                <a:spcPct val="20000"/>
              </a:spcBef>
              <a:spcAft>
                <a:spcPct val="0"/>
              </a:spcAft>
              <a:buClr>
                <a:srgbClr val="CF1C21"/>
              </a:buClr>
              <a:buSzPct val="80000"/>
              <a:buFont typeface="Wingdings" pitchFamily="2" charset="2"/>
              <a:buChar char="§"/>
              <a:defRPr sz="2000">
                <a:solidFill>
                  <a:schemeClr val="tx1"/>
                </a:solidFill>
                <a:latin typeface="Arial" pitchFamily="34" charset="0"/>
                <a:cs typeface="Arial" pitchFamily="34" charset="0"/>
              </a:defRPr>
            </a:lvl8pPr>
            <a:lvl9pPr marL="3886200" indent="-228600" eaLnBrk="0" fontAlgn="base" hangingPunct="0">
              <a:spcBef>
                <a:spcPct val="20000"/>
              </a:spcBef>
              <a:spcAft>
                <a:spcPct val="0"/>
              </a:spcAft>
              <a:buClr>
                <a:srgbClr val="CF1C21"/>
              </a:buClr>
              <a:buSzPct val="80000"/>
              <a:buFont typeface="Wingdings" pitchFamily="2" charset="2"/>
              <a:buChar char="§"/>
              <a:defRPr sz="2000">
                <a:solidFill>
                  <a:schemeClr val="tx1"/>
                </a:solidFill>
                <a:latin typeface="Arial" pitchFamily="34" charset="0"/>
                <a:cs typeface="Arial" pitchFamily="34" charset="0"/>
              </a:defRPr>
            </a:lvl9pPr>
          </a:lstStyle>
          <a:p>
            <a:pPr eaLnBrk="1" hangingPunct="1">
              <a:spcBef>
                <a:spcPct val="0"/>
              </a:spcBef>
              <a:buClrTx/>
              <a:buSzTx/>
              <a:buFontTx/>
              <a:buNone/>
            </a:pPr>
            <a:r>
              <a:rPr lang="en-GB" altLang="en-US" sz="2600" b="1" i="1" dirty="0"/>
              <a:t>          ERU Telecom </a:t>
            </a:r>
          </a:p>
        </p:txBody>
      </p:sp>
      <p:pic>
        <p:nvPicPr>
          <p:cNvPr id="40965" name="Picture 7" descr="Vista ERU Telecomunicaciones"/>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141288" y="3106213"/>
            <a:ext cx="4363666" cy="27421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40967" name="Picture 7"/>
          <p:cNvPicPr>
            <a:picLocks noChangeAspect="1" noChangeArrowheads="1"/>
          </p:cNvPicPr>
          <p:nvPr/>
        </p:nvPicPr>
        <p:blipFill>
          <a:blip r:embed="rId4">
            <a:extLst>
              <a:ext uri="{28A0092B-C50C-407E-A947-70E740481C1C}">
                <a14:useLocalDpi xmlns:a14="http://schemas.microsoft.com/office/drawing/2010/main" xmlns="" val="0"/>
              </a:ext>
            </a:extLst>
          </a:blip>
          <a:srcRect/>
          <a:stretch>
            <a:fillRect/>
          </a:stretch>
        </p:blipFill>
        <p:spPr bwMode="auto">
          <a:xfrm>
            <a:off x="126999" y="92075"/>
            <a:ext cx="4377955" cy="2682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40968" name="Picture 3" descr="BritX_logkit2"/>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4860032" y="112264"/>
            <a:ext cx="4145856" cy="266268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3" name="AutoShape 2" descr="Image result for japanese red cross nepal"/>
          <p:cNvSpPr>
            <a:spLocks noChangeAspect="1" noChangeArrowheads="1"/>
          </p:cNvSpPr>
          <p:nvPr/>
        </p:nvSpPr>
        <p:spPr bwMode="auto">
          <a:xfrm>
            <a:off x="0" y="-144463"/>
            <a:ext cx="304800" cy="304801"/>
          </a:xfrm>
          <a:prstGeom prst="rect">
            <a:avLst/>
          </a:prstGeom>
          <a:noFill/>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4" name="AutoShape 4" descr="Image result for japanese red cross nepal"/>
          <p:cNvSpPr>
            <a:spLocks noChangeAspect="1" noChangeArrowheads="1"/>
          </p:cNvSpPr>
          <p:nvPr/>
        </p:nvSpPr>
        <p:spPr bwMode="auto">
          <a:xfrm>
            <a:off x="152400" y="7937"/>
            <a:ext cx="304800" cy="304801"/>
          </a:xfrm>
          <a:prstGeom prst="rect">
            <a:avLst/>
          </a:prstGeom>
          <a:noFill/>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 name="AutoShape 6" descr="Image result for japanese red cross nepal"/>
          <p:cNvSpPr>
            <a:spLocks noChangeAspect="1" noChangeArrowheads="1"/>
          </p:cNvSpPr>
          <p:nvPr/>
        </p:nvSpPr>
        <p:spPr bwMode="auto">
          <a:xfrm>
            <a:off x="304800" y="160337"/>
            <a:ext cx="304800" cy="304801"/>
          </a:xfrm>
          <a:prstGeom prst="rect">
            <a:avLst/>
          </a:prstGeom>
          <a:noFill/>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Tree>
    <p:extLst>
      <p:ext uri="{BB962C8B-B14F-4D97-AF65-F5344CB8AC3E}">
        <p14:creationId xmlns:p14="http://schemas.microsoft.com/office/powerpoint/2010/main" xmlns="" val="345794810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txBox="1">
            <a:spLocks noChangeArrowheads="1"/>
          </p:cNvSpPr>
          <p:nvPr/>
        </p:nvSpPr>
        <p:spPr bwMode="auto">
          <a:xfrm>
            <a:off x="3005138" y="981075"/>
            <a:ext cx="3765550" cy="576263"/>
          </a:xfrm>
          <a:prstGeom prst="rect">
            <a:avLst/>
          </a:prstGeom>
          <a:solidFill>
            <a:srgbClr val="FFFFFF"/>
          </a:solidFill>
          <a:ln>
            <a:solidFill>
              <a:srgbClr val="000000"/>
            </a:solidFill>
            <a:miter lim="800000"/>
            <a:headEnd/>
            <a:tailEnd/>
          </a:ln>
        </p:spPr>
        <p:txBody>
          <a:bodyPr/>
          <a:lstStyle/>
          <a:p>
            <a:pPr algn="ctr">
              <a:defRPr/>
            </a:pPr>
            <a:r>
              <a:rPr lang="en-GB" sz="2600" b="1" i="1" dirty="0">
                <a:ea typeface="+mj-ea"/>
              </a:rPr>
              <a:t>Relief ERU</a:t>
            </a:r>
          </a:p>
        </p:txBody>
      </p:sp>
      <p:pic>
        <p:nvPicPr>
          <p:cNvPr id="41987" name="Picture 5" descr="A member of the Philippine Red Cross takes down details from a landslide survivor."/>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4622800" y="1903413"/>
            <a:ext cx="4295775" cy="28575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41988" name="TextBox 2"/>
          <p:cNvSpPr txBox="1">
            <a:spLocks noChangeArrowheads="1"/>
          </p:cNvSpPr>
          <p:nvPr/>
        </p:nvSpPr>
        <p:spPr bwMode="auto">
          <a:xfrm>
            <a:off x="250826" y="5083175"/>
            <a:ext cx="8667750" cy="46166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spcBef>
                <a:spcPct val="20000"/>
              </a:spcBef>
              <a:buClr>
                <a:srgbClr val="CF1C21"/>
              </a:buClr>
              <a:buSzPct val="80000"/>
              <a:buFont typeface="Wingdings" pitchFamily="2" charset="2"/>
              <a:buChar char="§"/>
              <a:defRPr sz="2200">
                <a:solidFill>
                  <a:schemeClr val="tx1"/>
                </a:solidFill>
                <a:latin typeface="Arial" pitchFamily="34" charset="0"/>
                <a:cs typeface="Arial" pitchFamily="34" charset="0"/>
              </a:defRPr>
            </a:lvl1pPr>
            <a:lvl2pPr marL="742950" indent="-285750" eaLnBrk="0" hangingPunct="0">
              <a:spcBef>
                <a:spcPct val="20000"/>
              </a:spcBef>
              <a:buClr>
                <a:srgbClr val="CF1C21"/>
              </a:buClr>
              <a:buSzPct val="80000"/>
              <a:buFont typeface="Wingdings" pitchFamily="2" charset="2"/>
              <a:buChar char="§"/>
              <a:defRPr sz="2000">
                <a:solidFill>
                  <a:schemeClr val="tx1"/>
                </a:solidFill>
                <a:latin typeface="Arial" pitchFamily="34" charset="0"/>
                <a:cs typeface="Arial" pitchFamily="34" charset="0"/>
              </a:defRPr>
            </a:lvl2pPr>
            <a:lvl3pPr marL="1143000" indent="-228600" eaLnBrk="0" hangingPunct="0">
              <a:spcBef>
                <a:spcPct val="20000"/>
              </a:spcBef>
              <a:buClr>
                <a:srgbClr val="CF1C21"/>
              </a:buClr>
              <a:buSzPct val="80000"/>
              <a:buFont typeface="Wingdings" pitchFamily="2" charset="2"/>
              <a:buChar char="§"/>
              <a:defRPr sz="2000">
                <a:solidFill>
                  <a:schemeClr val="tx1"/>
                </a:solidFill>
                <a:latin typeface="Arial" pitchFamily="34" charset="0"/>
                <a:cs typeface="Arial" pitchFamily="34" charset="0"/>
              </a:defRPr>
            </a:lvl3pPr>
            <a:lvl4pPr marL="1600200" indent="-228600" eaLnBrk="0" hangingPunct="0">
              <a:spcBef>
                <a:spcPct val="20000"/>
              </a:spcBef>
              <a:buClr>
                <a:srgbClr val="CF1C21"/>
              </a:buClr>
              <a:buSzPct val="80000"/>
              <a:buFont typeface="Wingdings" pitchFamily="2" charset="2"/>
              <a:buChar char="§"/>
              <a:defRPr sz="2000">
                <a:solidFill>
                  <a:schemeClr val="tx1"/>
                </a:solidFill>
                <a:latin typeface="Arial" pitchFamily="34" charset="0"/>
                <a:cs typeface="Arial" pitchFamily="34" charset="0"/>
              </a:defRPr>
            </a:lvl4pPr>
            <a:lvl5pPr marL="2057400" indent="-228600" eaLnBrk="0" hangingPunct="0">
              <a:spcBef>
                <a:spcPct val="20000"/>
              </a:spcBef>
              <a:buClr>
                <a:srgbClr val="CF1C21"/>
              </a:buClr>
              <a:buSzPct val="80000"/>
              <a:buFont typeface="Wingdings" pitchFamily="2" charset="2"/>
              <a:buChar char="§"/>
              <a:defRPr sz="2000">
                <a:solidFill>
                  <a:schemeClr val="tx1"/>
                </a:solidFill>
                <a:latin typeface="Arial" pitchFamily="34" charset="0"/>
                <a:cs typeface="Arial" pitchFamily="34" charset="0"/>
              </a:defRPr>
            </a:lvl5pPr>
            <a:lvl6pPr marL="2514600" indent="-228600" eaLnBrk="0" fontAlgn="base" hangingPunct="0">
              <a:spcBef>
                <a:spcPct val="20000"/>
              </a:spcBef>
              <a:spcAft>
                <a:spcPct val="0"/>
              </a:spcAft>
              <a:buClr>
                <a:srgbClr val="CF1C21"/>
              </a:buClr>
              <a:buSzPct val="80000"/>
              <a:buFont typeface="Wingdings" pitchFamily="2" charset="2"/>
              <a:buChar char="§"/>
              <a:defRPr sz="2000">
                <a:solidFill>
                  <a:schemeClr val="tx1"/>
                </a:solidFill>
                <a:latin typeface="Arial" pitchFamily="34" charset="0"/>
                <a:cs typeface="Arial" pitchFamily="34" charset="0"/>
              </a:defRPr>
            </a:lvl6pPr>
            <a:lvl7pPr marL="2971800" indent="-228600" eaLnBrk="0" fontAlgn="base" hangingPunct="0">
              <a:spcBef>
                <a:spcPct val="20000"/>
              </a:spcBef>
              <a:spcAft>
                <a:spcPct val="0"/>
              </a:spcAft>
              <a:buClr>
                <a:srgbClr val="CF1C21"/>
              </a:buClr>
              <a:buSzPct val="80000"/>
              <a:buFont typeface="Wingdings" pitchFamily="2" charset="2"/>
              <a:buChar char="§"/>
              <a:defRPr sz="2000">
                <a:solidFill>
                  <a:schemeClr val="tx1"/>
                </a:solidFill>
                <a:latin typeface="Arial" pitchFamily="34" charset="0"/>
                <a:cs typeface="Arial" pitchFamily="34" charset="0"/>
              </a:defRPr>
            </a:lvl7pPr>
            <a:lvl8pPr marL="3429000" indent="-228600" eaLnBrk="0" fontAlgn="base" hangingPunct="0">
              <a:spcBef>
                <a:spcPct val="20000"/>
              </a:spcBef>
              <a:spcAft>
                <a:spcPct val="0"/>
              </a:spcAft>
              <a:buClr>
                <a:srgbClr val="CF1C21"/>
              </a:buClr>
              <a:buSzPct val="80000"/>
              <a:buFont typeface="Wingdings" pitchFamily="2" charset="2"/>
              <a:buChar char="§"/>
              <a:defRPr sz="2000">
                <a:solidFill>
                  <a:schemeClr val="tx1"/>
                </a:solidFill>
                <a:latin typeface="Arial" pitchFamily="34" charset="0"/>
                <a:cs typeface="Arial" pitchFamily="34" charset="0"/>
              </a:defRPr>
            </a:lvl8pPr>
            <a:lvl9pPr marL="3886200" indent="-228600" eaLnBrk="0" fontAlgn="base" hangingPunct="0">
              <a:spcBef>
                <a:spcPct val="20000"/>
              </a:spcBef>
              <a:spcAft>
                <a:spcPct val="0"/>
              </a:spcAft>
              <a:buClr>
                <a:srgbClr val="CF1C21"/>
              </a:buClr>
              <a:buSzPct val="80000"/>
              <a:buFont typeface="Wingdings" pitchFamily="2" charset="2"/>
              <a:buChar char="§"/>
              <a:defRPr sz="2000">
                <a:solidFill>
                  <a:schemeClr val="tx1"/>
                </a:solidFill>
                <a:latin typeface="Arial" pitchFamily="34" charset="0"/>
                <a:cs typeface="Arial" pitchFamily="34" charset="0"/>
              </a:defRPr>
            </a:lvl9pPr>
          </a:lstStyle>
          <a:p>
            <a:pPr algn="ctr" eaLnBrk="1" hangingPunct="1">
              <a:spcBef>
                <a:spcPct val="0"/>
              </a:spcBef>
              <a:buClrTx/>
              <a:buSzTx/>
              <a:buFontTx/>
              <a:buNone/>
            </a:pPr>
            <a:r>
              <a:rPr lang="en-US" altLang="en-US" sz="2400" b="1" dirty="0"/>
              <a:t>NDRT and RDRTs </a:t>
            </a:r>
            <a:r>
              <a:rPr lang="en-US" altLang="en-US" sz="1800" dirty="0"/>
              <a:t>interact frequently with the Relief ERU delegates</a:t>
            </a:r>
          </a:p>
        </p:txBody>
      </p:sp>
      <p:sp>
        <p:nvSpPr>
          <p:cNvPr id="6" name="Rectangle 5"/>
          <p:cNvSpPr/>
          <p:nvPr/>
        </p:nvSpPr>
        <p:spPr bwMode="auto">
          <a:xfrm>
            <a:off x="8320088" y="0"/>
            <a:ext cx="823912" cy="666750"/>
          </a:xfrm>
          <a:prstGeom prst="rect">
            <a:avLst/>
          </a:prstGeom>
          <a:solidFill>
            <a:schemeClr val="bg1">
              <a:lumMod val="8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000" b="1" dirty="0">
                <a:solidFill>
                  <a:schemeClr val="bg1">
                    <a:lumMod val="50000"/>
                  </a:schemeClr>
                </a:solidFill>
              </a:rPr>
              <a:t>ERU</a:t>
            </a:r>
            <a:endParaRPr lang="en-GB" sz="2000" b="1" dirty="0">
              <a:solidFill>
                <a:schemeClr val="bg1">
                  <a:lumMod val="50000"/>
                </a:schemeClr>
              </a:solidFill>
            </a:endParaRPr>
          </a:p>
        </p:txBody>
      </p:sp>
      <p:pic>
        <p:nvPicPr>
          <p:cNvPr id="41990" name="Picture 7" descr="Relief Indo 05"/>
          <p:cNvPicPr>
            <a:picLocks noChangeAspect="1" noChangeArrowheads="1"/>
          </p:cNvPicPr>
          <p:nvPr/>
        </p:nvPicPr>
        <p:blipFill>
          <a:blip r:embed="rId4">
            <a:extLst>
              <a:ext uri="{28A0092B-C50C-407E-A947-70E740481C1C}">
                <a14:useLocalDpi xmlns:a14="http://schemas.microsoft.com/office/drawing/2010/main" xmlns="" val="0"/>
              </a:ext>
            </a:extLst>
          </a:blip>
          <a:srcRect/>
          <a:stretch>
            <a:fillRect/>
          </a:stretch>
        </p:blipFill>
        <p:spPr bwMode="auto">
          <a:xfrm>
            <a:off x="250825" y="1881188"/>
            <a:ext cx="4146550" cy="28797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332137179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64902FE1-69F8-4E42-89D7-332EEB1F9FF6}"/>
              </a:ext>
            </a:extLst>
          </p:cNvPr>
          <p:cNvSpPr>
            <a:spLocks noGrp="1"/>
          </p:cNvSpPr>
          <p:nvPr>
            <p:ph type="title" sz="quarter"/>
          </p:nvPr>
        </p:nvSpPr>
        <p:spPr/>
        <p:txBody>
          <a:bodyPr/>
          <a:lstStyle/>
          <a:p>
            <a:endParaRPr lang="en-GB"/>
          </a:p>
        </p:txBody>
      </p:sp>
      <p:sp>
        <p:nvSpPr>
          <p:cNvPr id="3" name="Content Placeholder 2">
            <a:extLst>
              <a:ext uri="{FF2B5EF4-FFF2-40B4-BE49-F238E27FC236}">
                <a16:creationId xmlns:a16="http://schemas.microsoft.com/office/drawing/2014/main" xmlns="" id="{3983C41C-DC91-4691-A29C-9F08C476F78D}"/>
              </a:ext>
            </a:extLst>
          </p:cNvPr>
          <p:cNvSpPr>
            <a:spLocks noGrp="1"/>
          </p:cNvSpPr>
          <p:nvPr>
            <p:ph sz="quarter" idx="1"/>
          </p:nvPr>
        </p:nvSpPr>
        <p:spPr/>
        <p:txBody>
          <a:bodyPr/>
          <a:lstStyle/>
          <a:p>
            <a:endParaRPr lang="en-GB"/>
          </a:p>
        </p:txBody>
      </p:sp>
      <p:sp>
        <p:nvSpPr>
          <p:cNvPr id="4" name="Content Placeholder 3">
            <a:extLst>
              <a:ext uri="{FF2B5EF4-FFF2-40B4-BE49-F238E27FC236}">
                <a16:creationId xmlns:a16="http://schemas.microsoft.com/office/drawing/2014/main" xmlns="" id="{4A291921-0130-4D00-BE8C-DD43B6C41231}"/>
              </a:ext>
            </a:extLst>
          </p:cNvPr>
          <p:cNvSpPr>
            <a:spLocks noGrp="1"/>
          </p:cNvSpPr>
          <p:nvPr>
            <p:ph sz="quarter" idx="2"/>
          </p:nvPr>
        </p:nvSpPr>
        <p:spPr/>
        <p:txBody>
          <a:bodyPr/>
          <a:lstStyle/>
          <a:p>
            <a:endParaRPr lang="en-GB"/>
          </a:p>
        </p:txBody>
      </p:sp>
      <p:sp>
        <p:nvSpPr>
          <p:cNvPr id="5" name="Content Placeholder 4">
            <a:extLst>
              <a:ext uri="{FF2B5EF4-FFF2-40B4-BE49-F238E27FC236}">
                <a16:creationId xmlns:a16="http://schemas.microsoft.com/office/drawing/2014/main" xmlns="" id="{3DB8371E-4E3B-4ACA-8D11-AE7ADFFD9A89}"/>
              </a:ext>
            </a:extLst>
          </p:cNvPr>
          <p:cNvSpPr>
            <a:spLocks noGrp="1"/>
          </p:cNvSpPr>
          <p:nvPr>
            <p:ph sz="quarter" idx="3"/>
          </p:nvPr>
        </p:nvSpPr>
        <p:spPr/>
        <p:txBody>
          <a:bodyPr/>
          <a:lstStyle/>
          <a:p>
            <a:endParaRPr lang="en-GB"/>
          </a:p>
        </p:txBody>
      </p:sp>
      <p:sp>
        <p:nvSpPr>
          <p:cNvPr id="6" name="Content Placeholder 5">
            <a:extLst>
              <a:ext uri="{FF2B5EF4-FFF2-40B4-BE49-F238E27FC236}">
                <a16:creationId xmlns:a16="http://schemas.microsoft.com/office/drawing/2014/main" xmlns="" id="{1A3D616D-D968-44D6-8367-E29189795221}"/>
              </a:ext>
            </a:extLst>
          </p:cNvPr>
          <p:cNvSpPr>
            <a:spLocks noGrp="1"/>
          </p:cNvSpPr>
          <p:nvPr>
            <p:ph sz="quarter" idx="4"/>
          </p:nvPr>
        </p:nvSpPr>
        <p:spPr/>
        <p:txBody>
          <a:bodyPr/>
          <a:lstStyle/>
          <a:p>
            <a:endParaRPr lang="en-GB"/>
          </a:p>
        </p:txBody>
      </p:sp>
      <p:pic>
        <p:nvPicPr>
          <p:cNvPr id="7" name="Picture 6">
            <a:extLst>
              <a:ext uri="{FF2B5EF4-FFF2-40B4-BE49-F238E27FC236}">
                <a16:creationId xmlns:a16="http://schemas.microsoft.com/office/drawing/2014/main" xmlns="" id="{004978AE-9A20-40A0-A27C-14D423E19956}"/>
              </a:ext>
            </a:extLst>
          </p:cNvPr>
          <p:cNvPicPr>
            <a:picLocks noChangeAspect="1"/>
          </p:cNvPicPr>
          <p:nvPr/>
        </p:nvPicPr>
        <p:blipFill>
          <a:blip r:embed="rId2" cstate="print"/>
          <a:stretch>
            <a:fillRect/>
          </a:stretch>
        </p:blipFill>
        <p:spPr>
          <a:xfrm>
            <a:off x="0" y="0"/>
            <a:ext cx="9144000" cy="6858000"/>
          </a:xfrm>
          <a:prstGeom prst="rect">
            <a:avLst/>
          </a:prstGeom>
        </p:spPr>
      </p:pic>
    </p:spTree>
    <p:extLst>
      <p:ext uri="{BB962C8B-B14F-4D97-AF65-F5344CB8AC3E}">
        <p14:creationId xmlns:p14="http://schemas.microsoft.com/office/powerpoint/2010/main" xmlns="" val="412958355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3"/>
          <p:cNvSpPr>
            <a:spLocks noGrp="1" noChangeArrowheads="1"/>
          </p:cNvSpPr>
          <p:nvPr>
            <p:ph sz="quarter" idx="3"/>
          </p:nvPr>
        </p:nvSpPr>
        <p:spPr>
          <a:xfrm>
            <a:off x="395536" y="5072063"/>
            <a:ext cx="3384550" cy="469900"/>
          </a:xfrm>
        </p:spPr>
        <p:txBody>
          <a:bodyPr/>
          <a:lstStyle/>
          <a:p>
            <a:r>
              <a:rPr lang="en-GB" altLang="en-US" sz="2000" b="1" dirty="0">
                <a:latin typeface="Baskerville Old Face" pitchFamily="18" charset="0"/>
              </a:rPr>
              <a:t>            Indonesia 2005</a:t>
            </a:r>
          </a:p>
        </p:txBody>
      </p:sp>
      <p:sp>
        <p:nvSpPr>
          <p:cNvPr id="43011" name="Rectangle 4"/>
          <p:cNvSpPr>
            <a:spLocks noGrp="1" noChangeArrowheads="1"/>
          </p:cNvSpPr>
          <p:nvPr>
            <p:ph sz="quarter" idx="4"/>
          </p:nvPr>
        </p:nvSpPr>
        <p:spPr>
          <a:xfrm>
            <a:off x="5580112" y="836613"/>
            <a:ext cx="3390900" cy="863600"/>
          </a:xfrm>
        </p:spPr>
        <p:txBody>
          <a:bodyPr/>
          <a:lstStyle/>
          <a:p>
            <a:pPr>
              <a:buFont typeface="Wingdings" pitchFamily="2" charset="2"/>
              <a:buNone/>
            </a:pPr>
            <a:endParaRPr lang="en-GB" altLang="en-US" sz="2000" b="1" dirty="0">
              <a:latin typeface="Baskerville"/>
            </a:endParaRPr>
          </a:p>
          <a:p>
            <a:r>
              <a:rPr lang="en-GB" altLang="en-US" sz="2000" b="1" dirty="0">
                <a:latin typeface="Baskerville"/>
              </a:rPr>
              <a:t>         </a:t>
            </a:r>
            <a:r>
              <a:rPr lang="en-GB" altLang="en-US" sz="2000" b="1" dirty="0">
                <a:latin typeface="Baskerville Old Face" pitchFamily="18" charset="0"/>
              </a:rPr>
              <a:t>Philippines 2013</a:t>
            </a:r>
          </a:p>
        </p:txBody>
      </p:sp>
      <p:pic>
        <p:nvPicPr>
          <p:cNvPr id="43012" name="Picture 6" descr="Base camp1 RESIZED"/>
          <p:cNvPicPr>
            <a:picLocks noGrp="1" noChangeAspect="1" noChangeArrowheads="1"/>
          </p:cNvPicPr>
          <p:nvPr>
            <p:ph sz="quarter" idx="1"/>
          </p:nvPr>
        </p:nvPicPr>
        <p:blipFill>
          <a:blip r:embed="rId2">
            <a:extLst>
              <a:ext uri="{28A0092B-C50C-407E-A947-70E740481C1C}">
                <a14:useLocalDpi xmlns:a14="http://schemas.microsoft.com/office/drawing/2010/main" xmlns="" val="0"/>
              </a:ext>
            </a:extLst>
          </a:blip>
          <a:srcRect/>
          <a:stretch>
            <a:fillRect/>
          </a:stretch>
        </p:blipFill>
        <p:spPr>
          <a:xfrm>
            <a:off x="-6350" y="1700213"/>
            <a:ext cx="4587875" cy="3394075"/>
          </a:xfrm>
        </p:spPr>
      </p:pic>
      <p:pic>
        <p:nvPicPr>
          <p:cNvPr id="43013" name="Picture 7" descr="Tacloban BaseCamp.jp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4927600" y="1700213"/>
            <a:ext cx="4216400" cy="33718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7" name="Rectangle 2"/>
          <p:cNvSpPr txBox="1">
            <a:spLocks noChangeArrowheads="1"/>
          </p:cNvSpPr>
          <p:nvPr/>
        </p:nvSpPr>
        <p:spPr bwMode="auto">
          <a:xfrm>
            <a:off x="2195736" y="483659"/>
            <a:ext cx="3765550" cy="576262"/>
          </a:xfrm>
          <a:prstGeom prst="rect">
            <a:avLst/>
          </a:prstGeom>
          <a:solidFill>
            <a:srgbClr val="FFFFFF"/>
          </a:solidFill>
          <a:ln>
            <a:solidFill>
              <a:srgbClr val="000000"/>
            </a:solidFill>
            <a:miter lim="800000"/>
            <a:headEnd/>
            <a:tailEnd/>
          </a:ln>
        </p:spPr>
        <p:txBody>
          <a:bodyPr/>
          <a:lstStyle/>
          <a:p>
            <a:pPr algn="ctr">
              <a:defRPr/>
            </a:pPr>
            <a:r>
              <a:rPr lang="en-GB" sz="2600" b="1" i="1" dirty="0">
                <a:ea typeface="+mj-ea"/>
              </a:rPr>
              <a:t>Base camp  ERU</a:t>
            </a:r>
          </a:p>
        </p:txBody>
      </p:sp>
    </p:spTree>
    <p:extLst>
      <p:ext uri="{BB962C8B-B14F-4D97-AF65-F5344CB8AC3E}">
        <p14:creationId xmlns:p14="http://schemas.microsoft.com/office/powerpoint/2010/main" xmlns="" val="94164417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Title 1"/>
          <p:cNvSpPr>
            <a:spLocks noGrp="1"/>
          </p:cNvSpPr>
          <p:nvPr>
            <p:ph type="title"/>
          </p:nvPr>
        </p:nvSpPr>
        <p:spPr/>
        <p:txBody>
          <a:bodyPr/>
          <a:lstStyle/>
          <a:p>
            <a:pPr marL="450850" lvl="4" indent="0"/>
            <a:r>
              <a:rPr lang="en-US" altLang="en-US" sz="3200" dirty="0" smtClean="0"/>
              <a:t>VIDEO</a:t>
            </a:r>
            <a:br>
              <a:rPr lang="en-US" altLang="en-US" sz="3200" dirty="0" smtClean="0"/>
            </a:br>
            <a:r>
              <a:rPr lang="en-US" altLang="en-US" dirty="0" smtClean="0">
                <a:solidFill>
                  <a:srgbClr val="FF0000"/>
                </a:solidFill>
              </a:rPr>
              <a:t>H</a:t>
            </a:r>
            <a:r>
              <a:rPr lang="en-US" altLang="en-US" dirty="0" smtClean="0"/>
              <a:t>ead </a:t>
            </a:r>
            <a:r>
              <a:rPr lang="en-US" altLang="en-US" dirty="0">
                <a:solidFill>
                  <a:srgbClr val="FF0000"/>
                </a:solidFill>
              </a:rPr>
              <a:t>o</a:t>
            </a:r>
            <a:r>
              <a:rPr lang="en-US" altLang="en-US" dirty="0"/>
              <a:t>f </a:t>
            </a:r>
            <a:r>
              <a:rPr lang="en-US" altLang="en-US" dirty="0">
                <a:solidFill>
                  <a:srgbClr val="FF0000"/>
                </a:solidFill>
              </a:rPr>
              <a:t>E</a:t>
            </a:r>
            <a:r>
              <a:rPr lang="en-US" altLang="en-US" dirty="0"/>
              <a:t>mergency </a:t>
            </a:r>
            <a:r>
              <a:rPr lang="en-US" altLang="en-US" dirty="0">
                <a:solidFill>
                  <a:srgbClr val="FF0000"/>
                </a:solidFill>
              </a:rPr>
              <a:t>O</a:t>
            </a:r>
            <a:r>
              <a:rPr lang="en-US" altLang="en-US" dirty="0"/>
              <a:t>peration</a:t>
            </a:r>
            <a:r>
              <a:rPr lang="en-US" altLang="en-US" dirty="0">
                <a:solidFill>
                  <a:srgbClr val="FF0000"/>
                </a:solidFill>
              </a:rPr>
              <a:t>s</a:t>
            </a:r>
          </a:p>
        </p:txBody>
      </p:sp>
      <p:pic>
        <p:nvPicPr>
          <p:cNvPr id="7" name="IFRC_Head_of_Emergency_Operations_HEOps_.136.mp4">
            <a:hlinkClick r:id="" action="ppaction://media"/>
          </p:cNvPr>
          <p:cNvPicPr>
            <a:picLocks noGrp="1" noRot="1" noChangeAspect="1"/>
          </p:cNvPicPr>
          <p:nvPr>
            <p:ph idx="1"/>
            <a:videoFile r:link="rId1"/>
          </p:nvPr>
        </p:nvPicPr>
        <p:blipFill>
          <a:blip r:embed="rId3"/>
          <a:stretch>
            <a:fillRect/>
          </a:stretch>
        </p:blipFill>
        <p:spPr>
          <a:xfrm>
            <a:off x="564680" y="2057164"/>
            <a:ext cx="8143900" cy="4580944"/>
          </a:xfrm>
          <a:prstGeom prst="rect">
            <a:avLst/>
          </a:prstGeom>
        </p:spPr>
      </p:pic>
    </p:spTree>
    <p:extLst>
      <p:ext uri="{BB962C8B-B14F-4D97-AF65-F5344CB8AC3E}">
        <p14:creationId xmlns:p14="http://schemas.microsoft.com/office/powerpoint/2010/main" xmlns="" val="2186094450"/>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7"/>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7"/>
                                        </p:tgtEl>
                                      </p:cBhvr>
                                    </p:cmd>
                                  </p:childTnLst>
                                </p:cTn>
                              </p:par>
                            </p:childTnLst>
                          </p:cTn>
                        </p:par>
                      </p:childTnLst>
                    </p:cTn>
                  </p:par>
                </p:childTnLst>
              </p:cTn>
              <p:nextCondLst>
                <p:cond evt="onClick" delay="0">
                  <p:tgtEl>
                    <p:spTgt spid="7"/>
                  </p:tgtEl>
                </p:cond>
              </p:nextCondLst>
            </p:seq>
            <p:video>
              <p:cMediaNode>
                <p:cTn id="7" fill="hold" display="0">
                  <p:stCondLst>
                    <p:cond delay="indefinite"/>
                  </p:stCondLst>
                  <p:endCondLst>
                    <p:cond evt="onNext" delay="0">
                      <p:tgtEl>
                        <p:sldTgt/>
                      </p:tgtEl>
                    </p:cond>
                    <p:cond evt="onPrev" delay="0">
                      <p:tgtEl>
                        <p:sldTgt/>
                      </p:tgtEl>
                    </p:cond>
                  </p:endCondLst>
                </p:cTn>
                <p:tgtEl>
                  <p:spTgt spid="7"/>
                </p:tgtEl>
              </p:cMediaNode>
            </p:video>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GB" dirty="0"/>
              <a:t>Questions? </a:t>
            </a:r>
            <a:r>
              <a:rPr lang="en-GB" dirty="0" smtClean="0"/>
              <a:t>Comments?</a:t>
            </a:r>
            <a:endParaRPr lang="en-GB" dirty="0"/>
          </a:p>
        </p:txBody>
      </p:sp>
      <p:pic>
        <p:nvPicPr>
          <p:cNvPr id="6146" name="Picture 2"/>
          <p:cNvPicPr>
            <a:picLocks noGrp="1" noChangeAspect="1" noChangeArrowheads="1"/>
          </p:cNvPicPr>
          <p:nvPr>
            <p:ph idx="1"/>
          </p:nvPr>
        </p:nvPicPr>
        <p:blipFill>
          <a:blip r:embed="rId2">
            <a:extLst>
              <a:ext uri="{28A0092B-C50C-407E-A947-70E740481C1C}">
                <a14:useLocalDpi xmlns:a14="http://schemas.microsoft.com/office/drawing/2010/main" xmlns="" val="0"/>
              </a:ext>
            </a:extLst>
          </a:blip>
          <a:srcRect/>
          <a:stretch>
            <a:fillRect/>
          </a:stretch>
        </p:blipFill>
        <p:spPr bwMode="auto">
          <a:xfrm>
            <a:off x="539552" y="1610509"/>
            <a:ext cx="6912768" cy="4335581"/>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4" name="TextBox 3"/>
          <p:cNvSpPr txBox="1"/>
          <p:nvPr/>
        </p:nvSpPr>
        <p:spPr>
          <a:xfrm>
            <a:off x="7812360" y="1700808"/>
            <a:ext cx="648072" cy="4154984"/>
          </a:xfrm>
          <a:prstGeom prst="rect">
            <a:avLst/>
          </a:prstGeom>
          <a:noFill/>
        </p:spPr>
        <p:txBody>
          <a:bodyPr wrap="square" rtlCol="0">
            <a:spAutoFit/>
          </a:bodyPr>
          <a:lstStyle/>
          <a:p>
            <a:r>
              <a:rPr lang="en-GB" sz="4400" b="1" dirty="0"/>
              <a:t>THANKS</a:t>
            </a:r>
          </a:p>
        </p:txBody>
      </p:sp>
    </p:spTree>
    <p:extLst>
      <p:ext uri="{BB962C8B-B14F-4D97-AF65-F5344CB8AC3E}">
        <p14:creationId xmlns:p14="http://schemas.microsoft.com/office/powerpoint/2010/main" xmlns="" val="397578973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Content Placeholder 2"/>
          <p:cNvPicPr>
            <a:picLocks noGrp="1" noChangeAspect="1"/>
          </p:cNvPicPr>
          <p:nvPr>
            <p:ph idx="4294967295"/>
          </p:nvPr>
        </p:nvPicPr>
        <p:blipFill>
          <a:blip r:embed="rId2" cstate="print">
            <a:extLst>
              <a:ext uri="{BEBA8EAE-BF5A-486C-A8C5-ECC9F3942E4B}">
                <a14:imgProps xmlns:a14="http://schemas.microsoft.com/office/drawing/2010/main" xmlns="">
                  <a14:imgLayer r:embed="rId3">
                    <a14:imgEffect>
                      <a14:brightnessContrast contrast="-40000"/>
                    </a14:imgEffect>
                  </a14:imgLayer>
                </a14:imgProps>
              </a:ext>
              <a:ext uri="{28A0092B-C50C-407E-A947-70E740481C1C}">
                <a14:useLocalDpi xmlns:a14="http://schemas.microsoft.com/office/drawing/2010/main" xmlns="" val="0"/>
              </a:ext>
            </a:extLst>
          </a:blip>
          <a:stretch>
            <a:fillRect/>
          </a:stretch>
        </p:blipFill>
        <p:spPr>
          <a:xfrm>
            <a:off x="118727" y="928670"/>
            <a:ext cx="6789104" cy="5380651"/>
          </a:xfrm>
        </p:spPr>
      </p:pic>
      <p:pic>
        <p:nvPicPr>
          <p:cNvPr id="4" name="Picture 3"/>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7000892" y="2428868"/>
            <a:ext cx="843559" cy="448579"/>
          </a:xfrm>
          <a:prstGeom prst="rect">
            <a:avLst/>
          </a:prstGeom>
        </p:spPr>
      </p:pic>
      <p:pic>
        <p:nvPicPr>
          <p:cNvPr id="5" name="Picture 4"/>
          <p:cNvPicPr>
            <a:picLocks noChangeAspect="1"/>
          </p:cNvPicPr>
          <p:nvPr/>
        </p:nvPicPr>
        <p:blipFill>
          <a:blip r:embed="rId5" cstate="print">
            <a:extLst>
              <a:ext uri="{28A0092B-C50C-407E-A947-70E740481C1C}">
                <a14:useLocalDpi xmlns:a14="http://schemas.microsoft.com/office/drawing/2010/main" xmlns="" val="0"/>
              </a:ext>
            </a:extLst>
          </a:blip>
          <a:stretch>
            <a:fillRect/>
          </a:stretch>
        </p:blipFill>
        <p:spPr>
          <a:xfrm>
            <a:off x="7000892" y="1857364"/>
            <a:ext cx="837863" cy="445550"/>
          </a:xfrm>
          <a:prstGeom prst="rect">
            <a:avLst/>
          </a:prstGeom>
        </p:spPr>
      </p:pic>
      <p:pic>
        <p:nvPicPr>
          <p:cNvPr id="6" name="Picture 5"/>
          <p:cNvPicPr>
            <a:picLocks noChangeAspect="1"/>
          </p:cNvPicPr>
          <p:nvPr/>
        </p:nvPicPr>
        <p:blipFill>
          <a:blip r:embed="rId6" cstate="print">
            <a:extLst>
              <a:ext uri="{28A0092B-C50C-407E-A947-70E740481C1C}">
                <a14:useLocalDpi xmlns:a14="http://schemas.microsoft.com/office/drawing/2010/main" xmlns="" val="0"/>
              </a:ext>
            </a:extLst>
          </a:blip>
          <a:stretch>
            <a:fillRect/>
          </a:stretch>
        </p:blipFill>
        <p:spPr>
          <a:xfrm>
            <a:off x="7000892" y="1214422"/>
            <a:ext cx="842402" cy="448579"/>
          </a:xfrm>
          <a:prstGeom prst="rect">
            <a:avLst/>
          </a:prstGeom>
        </p:spPr>
      </p:pic>
      <p:pic>
        <p:nvPicPr>
          <p:cNvPr id="7" name="Picture 6"/>
          <p:cNvPicPr>
            <a:picLocks noChangeAspect="1"/>
          </p:cNvPicPr>
          <p:nvPr/>
        </p:nvPicPr>
        <p:blipFill>
          <a:blip r:embed="rId7" cstate="print">
            <a:extLst>
              <a:ext uri="{28A0092B-C50C-407E-A947-70E740481C1C}">
                <a14:useLocalDpi xmlns:a14="http://schemas.microsoft.com/office/drawing/2010/main" xmlns="" val="0"/>
              </a:ext>
            </a:extLst>
          </a:blip>
          <a:stretch>
            <a:fillRect/>
          </a:stretch>
        </p:blipFill>
        <p:spPr>
          <a:xfrm>
            <a:off x="7000892" y="3105148"/>
            <a:ext cx="843559" cy="448579"/>
          </a:xfrm>
          <a:prstGeom prst="rect">
            <a:avLst/>
          </a:prstGeom>
        </p:spPr>
      </p:pic>
      <p:sp>
        <p:nvSpPr>
          <p:cNvPr id="8" name="TextBox 7"/>
          <p:cNvSpPr txBox="1"/>
          <p:nvPr/>
        </p:nvSpPr>
        <p:spPr>
          <a:xfrm>
            <a:off x="7858148" y="2457443"/>
            <a:ext cx="428628" cy="334707"/>
          </a:xfrm>
          <a:prstGeom prst="rect">
            <a:avLst/>
          </a:prstGeom>
          <a:noFill/>
        </p:spPr>
        <p:txBody>
          <a:bodyPr wrap="square" rtlCol="0">
            <a:spAutoFit/>
          </a:bodyPr>
          <a:lstStyle/>
          <a:p>
            <a:pPr algn="ctr"/>
            <a:r>
              <a:rPr lang="en-US" sz="1575" dirty="0"/>
              <a:t>17</a:t>
            </a:r>
          </a:p>
        </p:txBody>
      </p:sp>
      <p:sp>
        <p:nvSpPr>
          <p:cNvPr id="9" name="TextBox 8"/>
          <p:cNvSpPr txBox="1"/>
          <p:nvPr/>
        </p:nvSpPr>
        <p:spPr>
          <a:xfrm>
            <a:off x="7848623" y="1838314"/>
            <a:ext cx="634190" cy="455959"/>
          </a:xfrm>
          <a:prstGeom prst="rect">
            <a:avLst/>
          </a:prstGeom>
          <a:noFill/>
        </p:spPr>
        <p:txBody>
          <a:bodyPr wrap="square" rtlCol="0">
            <a:spAutoFit/>
          </a:bodyPr>
          <a:lstStyle/>
          <a:p>
            <a:r>
              <a:rPr lang="en-US" sz="1575" dirty="0"/>
              <a:t>109</a:t>
            </a:r>
          </a:p>
          <a:p>
            <a:r>
              <a:rPr lang="en-US" sz="788" dirty="0"/>
              <a:t>members</a:t>
            </a:r>
          </a:p>
        </p:txBody>
      </p:sp>
      <p:sp>
        <p:nvSpPr>
          <p:cNvPr id="10" name="TextBox 9"/>
          <p:cNvSpPr txBox="1"/>
          <p:nvPr/>
        </p:nvSpPr>
        <p:spPr>
          <a:xfrm>
            <a:off x="7858148" y="1266810"/>
            <a:ext cx="357190" cy="334707"/>
          </a:xfrm>
          <a:prstGeom prst="rect">
            <a:avLst/>
          </a:prstGeom>
          <a:noFill/>
        </p:spPr>
        <p:txBody>
          <a:bodyPr wrap="square" rtlCol="0">
            <a:spAutoFit/>
          </a:bodyPr>
          <a:lstStyle/>
          <a:p>
            <a:pPr algn="ctr"/>
            <a:r>
              <a:rPr lang="en-US" sz="1575" dirty="0"/>
              <a:t>8</a:t>
            </a:r>
          </a:p>
        </p:txBody>
      </p:sp>
      <p:sp>
        <p:nvSpPr>
          <p:cNvPr id="11" name="TextBox 10"/>
          <p:cNvSpPr txBox="1"/>
          <p:nvPr/>
        </p:nvSpPr>
        <p:spPr>
          <a:xfrm>
            <a:off x="7858148" y="3095623"/>
            <a:ext cx="634190" cy="455959"/>
          </a:xfrm>
          <a:prstGeom prst="rect">
            <a:avLst/>
          </a:prstGeom>
          <a:noFill/>
        </p:spPr>
        <p:txBody>
          <a:bodyPr wrap="square" rtlCol="0">
            <a:spAutoFit/>
          </a:bodyPr>
          <a:lstStyle/>
          <a:p>
            <a:r>
              <a:rPr lang="en-US" sz="1575" dirty="0"/>
              <a:t>172</a:t>
            </a:r>
          </a:p>
          <a:p>
            <a:r>
              <a:rPr lang="en-US" sz="788" dirty="0"/>
              <a:t>members</a:t>
            </a:r>
          </a:p>
        </p:txBody>
      </p:sp>
    </p:spTree>
    <p:extLst>
      <p:ext uri="{BB962C8B-B14F-4D97-AF65-F5344CB8AC3E}">
        <p14:creationId xmlns:p14="http://schemas.microsoft.com/office/powerpoint/2010/main" xmlns="" val="113996058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7336720" y="2099939"/>
            <a:ext cx="785818" cy="369332"/>
          </a:xfrm>
          <a:prstGeom prst="rect">
            <a:avLst/>
          </a:prstGeom>
          <a:solidFill>
            <a:schemeClr val="bg1"/>
          </a:solidFill>
        </p:spPr>
        <p:txBody>
          <a:bodyPr wrap="square" rtlCol="0">
            <a:spAutoFit/>
          </a:bodyPr>
          <a:lstStyle/>
          <a:p>
            <a:endParaRPr lang="en-US" dirty="0"/>
          </a:p>
        </p:txBody>
      </p:sp>
      <p:pic>
        <p:nvPicPr>
          <p:cNvPr id="3" name="Content Placeholder 2"/>
          <p:cNvPicPr>
            <a:picLocks noGrp="1" noChangeAspect="1"/>
          </p:cNvPicPr>
          <p:nvPr>
            <p:ph idx="4294967295"/>
          </p:nvPr>
        </p:nvPicPr>
        <p:blipFill>
          <a:blip r:embed="rId2" cstate="print">
            <a:extLst>
              <a:ext uri="{BEBA8EAE-BF5A-486C-A8C5-ECC9F3942E4B}">
                <a14:imgProps xmlns:a14="http://schemas.microsoft.com/office/drawing/2010/main" xmlns="">
                  <a14:imgLayer r:embed="rId3">
                    <a14:imgEffect>
                      <a14:brightnessContrast contrast="-40000"/>
                    </a14:imgEffect>
                  </a14:imgLayer>
                </a14:imgProps>
              </a:ext>
              <a:ext uri="{28A0092B-C50C-407E-A947-70E740481C1C}">
                <a14:useLocalDpi xmlns:a14="http://schemas.microsoft.com/office/drawing/2010/main" xmlns="" val="0"/>
              </a:ext>
            </a:extLst>
          </a:blip>
          <a:stretch>
            <a:fillRect/>
          </a:stretch>
        </p:blipFill>
        <p:spPr>
          <a:xfrm>
            <a:off x="80096" y="1197262"/>
            <a:ext cx="7135110" cy="5328082"/>
          </a:xfrm>
        </p:spPr>
      </p:pic>
      <p:graphicFrame>
        <p:nvGraphicFramePr>
          <p:cNvPr id="5" name="Chart 4"/>
          <p:cNvGraphicFramePr>
            <a:graphicFrameLocks/>
          </p:cNvGraphicFramePr>
          <p:nvPr>
            <p:extLst/>
          </p:nvPr>
        </p:nvGraphicFramePr>
        <p:xfrm>
          <a:off x="7215206" y="2786058"/>
          <a:ext cx="1571636" cy="1714512"/>
        </p:xfrm>
        <a:graphic>
          <a:graphicData uri="http://schemas.openxmlformats.org/drawingml/2006/chart">
            <c:chart xmlns:c="http://schemas.openxmlformats.org/drawingml/2006/chart" xmlns:r="http://schemas.openxmlformats.org/officeDocument/2006/relationships" r:id="rId4"/>
          </a:graphicData>
        </a:graphic>
      </p:graphicFrame>
      <p:sp>
        <p:nvSpPr>
          <p:cNvPr id="2" name="TextBox 1"/>
          <p:cNvSpPr txBox="1"/>
          <p:nvPr/>
        </p:nvSpPr>
        <p:spPr>
          <a:xfrm>
            <a:off x="7358082" y="1928802"/>
            <a:ext cx="1174631" cy="750334"/>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pPr algn="ctr"/>
            <a:r>
              <a:rPr lang="en-US" sz="2700" b="1" dirty="0"/>
              <a:t>172</a:t>
            </a:r>
          </a:p>
          <a:p>
            <a:pPr algn="ctr"/>
            <a:r>
              <a:rPr lang="en-US" sz="788" dirty="0"/>
              <a:t>Deployments</a:t>
            </a:r>
          </a:p>
          <a:p>
            <a:pPr algn="ctr"/>
            <a:r>
              <a:rPr lang="en-US" sz="788" dirty="0"/>
              <a:t> in 2017</a:t>
            </a:r>
          </a:p>
        </p:txBody>
      </p:sp>
      <p:pic>
        <p:nvPicPr>
          <p:cNvPr id="6" name="Picture 5"/>
          <p:cNvPicPr>
            <a:picLocks noChangeAspect="1"/>
          </p:cNvPicPr>
          <p:nvPr/>
        </p:nvPicPr>
        <p:blipFill>
          <a:blip r:embed="rId5" cstate="print">
            <a:extLst>
              <a:ext uri="{28A0092B-C50C-407E-A947-70E740481C1C}">
                <a14:useLocalDpi xmlns:a14="http://schemas.microsoft.com/office/drawing/2010/main" xmlns="" val="0"/>
              </a:ext>
            </a:extLst>
          </a:blip>
          <a:stretch>
            <a:fillRect/>
          </a:stretch>
        </p:blipFill>
        <p:spPr>
          <a:xfrm>
            <a:off x="7358082" y="1285860"/>
            <a:ext cx="1208099" cy="642431"/>
          </a:xfrm>
          <a:prstGeom prst="rect">
            <a:avLst/>
          </a:prstGeom>
        </p:spPr>
      </p:pic>
    </p:spTree>
    <p:extLst>
      <p:ext uri="{BB962C8B-B14F-4D97-AF65-F5344CB8AC3E}">
        <p14:creationId xmlns:p14="http://schemas.microsoft.com/office/powerpoint/2010/main" xmlns="" val="4501988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CBC6D73-46D7-4E2C-B7F6-857D8FECBC69}"/>
              </a:ext>
            </a:extLst>
          </p:cNvPr>
          <p:cNvSpPr>
            <a:spLocks noGrp="1"/>
          </p:cNvSpPr>
          <p:nvPr>
            <p:ph type="title" sz="quarter"/>
          </p:nvPr>
        </p:nvSpPr>
        <p:spPr/>
        <p:txBody>
          <a:bodyPr/>
          <a:lstStyle/>
          <a:p>
            <a:endParaRPr lang="en-GB"/>
          </a:p>
        </p:txBody>
      </p:sp>
      <p:sp>
        <p:nvSpPr>
          <p:cNvPr id="3" name="Content Placeholder 2">
            <a:extLst>
              <a:ext uri="{FF2B5EF4-FFF2-40B4-BE49-F238E27FC236}">
                <a16:creationId xmlns:a16="http://schemas.microsoft.com/office/drawing/2014/main" xmlns="" id="{9F0ABA3A-37D7-40F4-845F-F4EDF5AC50E7}"/>
              </a:ext>
            </a:extLst>
          </p:cNvPr>
          <p:cNvSpPr>
            <a:spLocks noGrp="1"/>
          </p:cNvSpPr>
          <p:nvPr>
            <p:ph sz="quarter" idx="1"/>
          </p:nvPr>
        </p:nvSpPr>
        <p:spPr/>
        <p:txBody>
          <a:bodyPr/>
          <a:lstStyle/>
          <a:p>
            <a:endParaRPr lang="en-GB"/>
          </a:p>
        </p:txBody>
      </p:sp>
      <p:sp>
        <p:nvSpPr>
          <p:cNvPr id="4" name="Content Placeholder 3">
            <a:extLst>
              <a:ext uri="{FF2B5EF4-FFF2-40B4-BE49-F238E27FC236}">
                <a16:creationId xmlns:a16="http://schemas.microsoft.com/office/drawing/2014/main" xmlns="" id="{04D32736-5886-4858-97AB-E6A4FF8EF181}"/>
              </a:ext>
            </a:extLst>
          </p:cNvPr>
          <p:cNvSpPr>
            <a:spLocks noGrp="1"/>
          </p:cNvSpPr>
          <p:nvPr>
            <p:ph sz="quarter" idx="2"/>
          </p:nvPr>
        </p:nvSpPr>
        <p:spPr/>
        <p:txBody>
          <a:bodyPr/>
          <a:lstStyle/>
          <a:p>
            <a:endParaRPr lang="en-GB"/>
          </a:p>
        </p:txBody>
      </p:sp>
      <p:sp>
        <p:nvSpPr>
          <p:cNvPr id="5" name="Content Placeholder 4">
            <a:extLst>
              <a:ext uri="{FF2B5EF4-FFF2-40B4-BE49-F238E27FC236}">
                <a16:creationId xmlns:a16="http://schemas.microsoft.com/office/drawing/2014/main" xmlns="" id="{85BFF39F-B65D-429E-B0FC-22EAEA00EE7A}"/>
              </a:ext>
            </a:extLst>
          </p:cNvPr>
          <p:cNvSpPr>
            <a:spLocks noGrp="1"/>
          </p:cNvSpPr>
          <p:nvPr>
            <p:ph sz="quarter" idx="3"/>
          </p:nvPr>
        </p:nvSpPr>
        <p:spPr/>
        <p:txBody>
          <a:bodyPr/>
          <a:lstStyle/>
          <a:p>
            <a:endParaRPr lang="en-GB"/>
          </a:p>
        </p:txBody>
      </p:sp>
      <p:sp>
        <p:nvSpPr>
          <p:cNvPr id="6" name="Content Placeholder 5">
            <a:extLst>
              <a:ext uri="{FF2B5EF4-FFF2-40B4-BE49-F238E27FC236}">
                <a16:creationId xmlns:a16="http://schemas.microsoft.com/office/drawing/2014/main" xmlns="" id="{661A5C7D-0F1F-498E-902E-5381FF521A72}"/>
              </a:ext>
            </a:extLst>
          </p:cNvPr>
          <p:cNvSpPr>
            <a:spLocks noGrp="1"/>
          </p:cNvSpPr>
          <p:nvPr>
            <p:ph sz="quarter" idx="4"/>
          </p:nvPr>
        </p:nvSpPr>
        <p:spPr/>
        <p:txBody>
          <a:bodyPr/>
          <a:lstStyle/>
          <a:p>
            <a:endParaRPr lang="en-GB"/>
          </a:p>
        </p:txBody>
      </p:sp>
      <p:pic>
        <p:nvPicPr>
          <p:cNvPr id="7" name="Picture 6">
            <a:extLst>
              <a:ext uri="{FF2B5EF4-FFF2-40B4-BE49-F238E27FC236}">
                <a16:creationId xmlns:a16="http://schemas.microsoft.com/office/drawing/2014/main" xmlns="" id="{E89F9CDC-1210-4217-B399-E9D08B8CAECC}"/>
              </a:ext>
            </a:extLst>
          </p:cNvPr>
          <p:cNvPicPr>
            <a:picLocks noChangeAspect="1"/>
          </p:cNvPicPr>
          <p:nvPr/>
        </p:nvPicPr>
        <p:blipFill>
          <a:blip r:embed="rId2" cstate="print"/>
          <a:stretch>
            <a:fillRect/>
          </a:stretch>
        </p:blipFill>
        <p:spPr>
          <a:xfrm>
            <a:off x="0" y="187676"/>
            <a:ext cx="9144000" cy="6482647"/>
          </a:xfrm>
          <a:prstGeom prst="rect">
            <a:avLst/>
          </a:prstGeom>
        </p:spPr>
      </p:pic>
    </p:spTree>
    <p:extLst>
      <p:ext uri="{BB962C8B-B14F-4D97-AF65-F5344CB8AC3E}">
        <p14:creationId xmlns:p14="http://schemas.microsoft.com/office/powerpoint/2010/main" xmlns="" val="401824420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1746" name="Text Box 4"/>
          <p:cNvSpPr txBox="1">
            <a:spLocks noChangeArrowheads="1"/>
          </p:cNvSpPr>
          <p:nvPr/>
        </p:nvSpPr>
        <p:spPr bwMode="auto">
          <a:xfrm>
            <a:off x="5237163" y="188913"/>
            <a:ext cx="3522662" cy="83026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lvl1pPr eaLnBrk="0" hangingPunct="0">
              <a:spcBef>
                <a:spcPct val="20000"/>
              </a:spcBef>
              <a:buClr>
                <a:srgbClr val="CF1C21"/>
              </a:buClr>
              <a:buSzPct val="80000"/>
              <a:buFont typeface="Wingdings" pitchFamily="2" charset="2"/>
              <a:buChar char="§"/>
              <a:defRPr sz="2200">
                <a:solidFill>
                  <a:schemeClr val="tx1"/>
                </a:solidFill>
                <a:latin typeface="Arial" pitchFamily="34" charset="0"/>
                <a:cs typeface="Arial" pitchFamily="34" charset="0"/>
              </a:defRPr>
            </a:lvl1pPr>
            <a:lvl2pPr marL="742950" indent="-285750" eaLnBrk="0" hangingPunct="0">
              <a:spcBef>
                <a:spcPct val="20000"/>
              </a:spcBef>
              <a:buClr>
                <a:srgbClr val="CF1C21"/>
              </a:buClr>
              <a:buSzPct val="80000"/>
              <a:buFont typeface="Wingdings" pitchFamily="2" charset="2"/>
              <a:buChar char="§"/>
              <a:defRPr sz="2000">
                <a:solidFill>
                  <a:schemeClr val="tx1"/>
                </a:solidFill>
                <a:latin typeface="Arial" pitchFamily="34" charset="0"/>
                <a:cs typeface="Arial" pitchFamily="34" charset="0"/>
              </a:defRPr>
            </a:lvl2pPr>
            <a:lvl3pPr marL="1143000" indent="-228600" eaLnBrk="0" hangingPunct="0">
              <a:spcBef>
                <a:spcPct val="20000"/>
              </a:spcBef>
              <a:buClr>
                <a:srgbClr val="CF1C21"/>
              </a:buClr>
              <a:buSzPct val="80000"/>
              <a:buFont typeface="Wingdings" pitchFamily="2" charset="2"/>
              <a:buChar char="§"/>
              <a:defRPr sz="2000">
                <a:solidFill>
                  <a:schemeClr val="tx1"/>
                </a:solidFill>
                <a:latin typeface="Arial" pitchFamily="34" charset="0"/>
                <a:cs typeface="Arial" pitchFamily="34" charset="0"/>
              </a:defRPr>
            </a:lvl3pPr>
            <a:lvl4pPr marL="1600200" indent="-228600" eaLnBrk="0" hangingPunct="0">
              <a:spcBef>
                <a:spcPct val="20000"/>
              </a:spcBef>
              <a:buClr>
                <a:srgbClr val="CF1C21"/>
              </a:buClr>
              <a:buSzPct val="80000"/>
              <a:buFont typeface="Wingdings" pitchFamily="2" charset="2"/>
              <a:buChar char="§"/>
              <a:defRPr sz="2000">
                <a:solidFill>
                  <a:schemeClr val="tx1"/>
                </a:solidFill>
                <a:latin typeface="Arial" pitchFamily="34" charset="0"/>
                <a:cs typeface="Arial" pitchFamily="34" charset="0"/>
              </a:defRPr>
            </a:lvl4pPr>
            <a:lvl5pPr marL="2057400" indent="-228600" eaLnBrk="0" hangingPunct="0">
              <a:spcBef>
                <a:spcPct val="20000"/>
              </a:spcBef>
              <a:buClr>
                <a:srgbClr val="CF1C21"/>
              </a:buClr>
              <a:buSzPct val="80000"/>
              <a:buFont typeface="Wingdings" pitchFamily="2" charset="2"/>
              <a:buChar char="§"/>
              <a:defRPr sz="2000">
                <a:solidFill>
                  <a:schemeClr val="tx1"/>
                </a:solidFill>
                <a:latin typeface="Arial" pitchFamily="34" charset="0"/>
                <a:cs typeface="Arial" pitchFamily="34" charset="0"/>
              </a:defRPr>
            </a:lvl5pPr>
            <a:lvl6pPr marL="2514600" indent="-228600" eaLnBrk="0" fontAlgn="base" hangingPunct="0">
              <a:spcBef>
                <a:spcPct val="20000"/>
              </a:spcBef>
              <a:spcAft>
                <a:spcPct val="0"/>
              </a:spcAft>
              <a:buClr>
                <a:srgbClr val="CF1C21"/>
              </a:buClr>
              <a:buSzPct val="80000"/>
              <a:buFont typeface="Wingdings" pitchFamily="2" charset="2"/>
              <a:buChar char="§"/>
              <a:defRPr sz="2000">
                <a:solidFill>
                  <a:schemeClr val="tx1"/>
                </a:solidFill>
                <a:latin typeface="Arial" pitchFamily="34" charset="0"/>
                <a:cs typeface="Arial" pitchFamily="34" charset="0"/>
              </a:defRPr>
            </a:lvl6pPr>
            <a:lvl7pPr marL="2971800" indent="-228600" eaLnBrk="0" fontAlgn="base" hangingPunct="0">
              <a:spcBef>
                <a:spcPct val="20000"/>
              </a:spcBef>
              <a:spcAft>
                <a:spcPct val="0"/>
              </a:spcAft>
              <a:buClr>
                <a:srgbClr val="CF1C21"/>
              </a:buClr>
              <a:buSzPct val="80000"/>
              <a:buFont typeface="Wingdings" pitchFamily="2" charset="2"/>
              <a:buChar char="§"/>
              <a:defRPr sz="2000">
                <a:solidFill>
                  <a:schemeClr val="tx1"/>
                </a:solidFill>
                <a:latin typeface="Arial" pitchFamily="34" charset="0"/>
                <a:cs typeface="Arial" pitchFamily="34" charset="0"/>
              </a:defRPr>
            </a:lvl7pPr>
            <a:lvl8pPr marL="3429000" indent="-228600" eaLnBrk="0" fontAlgn="base" hangingPunct="0">
              <a:spcBef>
                <a:spcPct val="20000"/>
              </a:spcBef>
              <a:spcAft>
                <a:spcPct val="0"/>
              </a:spcAft>
              <a:buClr>
                <a:srgbClr val="CF1C21"/>
              </a:buClr>
              <a:buSzPct val="80000"/>
              <a:buFont typeface="Wingdings" pitchFamily="2" charset="2"/>
              <a:buChar char="§"/>
              <a:defRPr sz="2000">
                <a:solidFill>
                  <a:schemeClr val="tx1"/>
                </a:solidFill>
                <a:latin typeface="Arial" pitchFamily="34" charset="0"/>
                <a:cs typeface="Arial" pitchFamily="34" charset="0"/>
              </a:defRPr>
            </a:lvl8pPr>
            <a:lvl9pPr marL="3886200" indent="-228600" eaLnBrk="0" fontAlgn="base" hangingPunct="0">
              <a:spcBef>
                <a:spcPct val="20000"/>
              </a:spcBef>
              <a:spcAft>
                <a:spcPct val="0"/>
              </a:spcAft>
              <a:buClr>
                <a:srgbClr val="CF1C21"/>
              </a:buClr>
              <a:buSzPct val="80000"/>
              <a:buFont typeface="Wingdings" pitchFamily="2" charset="2"/>
              <a:buChar char="§"/>
              <a:defRPr sz="2000">
                <a:solidFill>
                  <a:schemeClr val="tx1"/>
                </a:solidFill>
                <a:latin typeface="Arial" pitchFamily="34" charset="0"/>
                <a:cs typeface="Arial" pitchFamily="34" charset="0"/>
              </a:defRPr>
            </a:lvl9pPr>
          </a:lstStyle>
          <a:p>
            <a:pPr eaLnBrk="1" hangingPunct="1">
              <a:spcBef>
                <a:spcPct val="50000"/>
              </a:spcBef>
              <a:buClrTx/>
              <a:buSzTx/>
              <a:buFontTx/>
              <a:buNone/>
            </a:pPr>
            <a:r>
              <a:rPr lang="en-GB" altLang="en-US" sz="2400">
                <a:solidFill>
                  <a:schemeClr val="bg1"/>
                </a:solidFill>
                <a:latin typeface="Century" pitchFamily="18" charset="0"/>
              </a:rPr>
              <a:t>RDRT Induction Course</a:t>
            </a:r>
          </a:p>
        </p:txBody>
      </p:sp>
      <p:sp>
        <p:nvSpPr>
          <p:cNvPr id="6" name="Rectangle 5"/>
          <p:cNvSpPr/>
          <p:nvPr/>
        </p:nvSpPr>
        <p:spPr bwMode="auto">
          <a:xfrm>
            <a:off x="8320088" y="0"/>
            <a:ext cx="823912" cy="666750"/>
          </a:xfrm>
          <a:prstGeom prst="rect">
            <a:avLst/>
          </a:prstGeom>
          <a:solidFill>
            <a:schemeClr val="bg1">
              <a:lumMod val="8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000" b="1" dirty="0">
                <a:solidFill>
                  <a:schemeClr val="bg1">
                    <a:lumMod val="50000"/>
                  </a:schemeClr>
                </a:solidFill>
              </a:rPr>
              <a:t>RDRT</a:t>
            </a:r>
            <a:endParaRPr lang="en-GB" sz="2000" b="1" dirty="0">
              <a:solidFill>
                <a:schemeClr val="bg1">
                  <a:lumMod val="50000"/>
                </a:schemeClr>
              </a:solidFill>
            </a:endParaRPr>
          </a:p>
        </p:txBody>
      </p:sp>
      <p:sp>
        <p:nvSpPr>
          <p:cNvPr id="31748" name="Rectangle 2"/>
          <p:cNvSpPr txBox="1">
            <a:spLocks noChangeArrowheads="1"/>
          </p:cNvSpPr>
          <p:nvPr/>
        </p:nvSpPr>
        <p:spPr bwMode="auto">
          <a:xfrm>
            <a:off x="827584" y="666750"/>
            <a:ext cx="8136904" cy="152744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spcBef>
                <a:spcPct val="20000"/>
              </a:spcBef>
              <a:buClr>
                <a:srgbClr val="CF1C21"/>
              </a:buClr>
              <a:buSzPct val="80000"/>
              <a:buFont typeface="Wingdings" pitchFamily="2" charset="2"/>
              <a:buChar char="§"/>
              <a:defRPr sz="2200">
                <a:solidFill>
                  <a:schemeClr val="tx1"/>
                </a:solidFill>
                <a:latin typeface="Arial" pitchFamily="34" charset="0"/>
                <a:cs typeface="Arial" pitchFamily="34" charset="0"/>
              </a:defRPr>
            </a:lvl1pPr>
            <a:lvl2pPr marL="742950" indent="-285750" eaLnBrk="0" hangingPunct="0">
              <a:spcBef>
                <a:spcPct val="20000"/>
              </a:spcBef>
              <a:buClr>
                <a:srgbClr val="CF1C21"/>
              </a:buClr>
              <a:buSzPct val="80000"/>
              <a:buFont typeface="Wingdings" pitchFamily="2" charset="2"/>
              <a:buChar char="§"/>
              <a:defRPr sz="2000">
                <a:solidFill>
                  <a:schemeClr val="tx1"/>
                </a:solidFill>
                <a:latin typeface="Arial" pitchFamily="34" charset="0"/>
                <a:cs typeface="Arial" pitchFamily="34" charset="0"/>
              </a:defRPr>
            </a:lvl2pPr>
            <a:lvl3pPr marL="1143000" indent="-228600" eaLnBrk="0" hangingPunct="0">
              <a:spcBef>
                <a:spcPct val="20000"/>
              </a:spcBef>
              <a:buClr>
                <a:srgbClr val="CF1C21"/>
              </a:buClr>
              <a:buSzPct val="80000"/>
              <a:buFont typeface="Wingdings" pitchFamily="2" charset="2"/>
              <a:buChar char="§"/>
              <a:defRPr sz="2000">
                <a:solidFill>
                  <a:schemeClr val="tx1"/>
                </a:solidFill>
                <a:latin typeface="Arial" pitchFamily="34" charset="0"/>
                <a:cs typeface="Arial" pitchFamily="34" charset="0"/>
              </a:defRPr>
            </a:lvl3pPr>
            <a:lvl4pPr marL="1600200" indent="-228600" eaLnBrk="0" hangingPunct="0">
              <a:spcBef>
                <a:spcPct val="20000"/>
              </a:spcBef>
              <a:buClr>
                <a:srgbClr val="CF1C21"/>
              </a:buClr>
              <a:buSzPct val="80000"/>
              <a:buFont typeface="Wingdings" pitchFamily="2" charset="2"/>
              <a:buChar char="§"/>
              <a:defRPr sz="2000">
                <a:solidFill>
                  <a:schemeClr val="tx1"/>
                </a:solidFill>
                <a:latin typeface="Arial" pitchFamily="34" charset="0"/>
                <a:cs typeface="Arial" pitchFamily="34" charset="0"/>
              </a:defRPr>
            </a:lvl4pPr>
            <a:lvl5pPr marL="2057400" indent="-228600" eaLnBrk="0" hangingPunct="0">
              <a:spcBef>
                <a:spcPct val="20000"/>
              </a:spcBef>
              <a:buClr>
                <a:srgbClr val="CF1C21"/>
              </a:buClr>
              <a:buSzPct val="80000"/>
              <a:buFont typeface="Wingdings" pitchFamily="2" charset="2"/>
              <a:buChar char="§"/>
              <a:defRPr sz="2000">
                <a:solidFill>
                  <a:schemeClr val="tx1"/>
                </a:solidFill>
                <a:latin typeface="Arial" pitchFamily="34" charset="0"/>
                <a:cs typeface="Arial" pitchFamily="34" charset="0"/>
              </a:defRPr>
            </a:lvl5pPr>
            <a:lvl6pPr marL="2514600" indent="-228600" eaLnBrk="0" fontAlgn="base" hangingPunct="0">
              <a:spcBef>
                <a:spcPct val="20000"/>
              </a:spcBef>
              <a:spcAft>
                <a:spcPct val="0"/>
              </a:spcAft>
              <a:buClr>
                <a:srgbClr val="CF1C21"/>
              </a:buClr>
              <a:buSzPct val="80000"/>
              <a:buFont typeface="Wingdings" pitchFamily="2" charset="2"/>
              <a:buChar char="§"/>
              <a:defRPr sz="2000">
                <a:solidFill>
                  <a:schemeClr val="tx1"/>
                </a:solidFill>
                <a:latin typeface="Arial" pitchFamily="34" charset="0"/>
                <a:cs typeface="Arial" pitchFamily="34" charset="0"/>
              </a:defRPr>
            </a:lvl6pPr>
            <a:lvl7pPr marL="2971800" indent="-228600" eaLnBrk="0" fontAlgn="base" hangingPunct="0">
              <a:spcBef>
                <a:spcPct val="20000"/>
              </a:spcBef>
              <a:spcAft>
                <a:spcPct val="0"/>
              </a:spcAft>
              <a:buClr>
                <a:srgbClr val="CF1C21"/>
              </a:buClr>
              <a:buSzPct val="80000"/>
              <a:buFont typeface="Wingdings" pitchFamily="2" charset="2"/>
              <a:buChar char="§"/>
              <a:defRPr sz="2000">
                <a:solidFill>
                  <a:schemeClr val="tx1"/>
                </a:solidFill>
                <a:latin typeface="Arial" pitchFamily="34" charset="0"/>
                <a:cs typeface="Arial" pitchFamily="34" charset="0"/>
              </a:defRPr>
            </a:lvl7pPr>
            <a:lvl8pPr marL="3429000" indent="-228600" eaLnBrk="0" fontAlgn="base" hangingPunct="0">
              <a:spcBef>
                <a:spcPct val="20000"/>
              </a:spcBef>
              <a:spcAft>
                <a:spcPct val="0"/>
              </a:spcAft>
              <a:buClr>
                <a:srgbClr val="CF1C21"/>
              </a:buClr>
              <a:buSzPct val="80000"/>
              <a:buFont typeface="Wingdings" pitchFamily="2" charset="2"/>
              <a:buChar char="§"/>
              <a:defRPr sz="2000">
                <a:solidFill>
                  <a:schemeClr val="tx1"/>
                </a:solidFill>
                <a:latin typeface="Arial" pitchFamily="34" charset="0"/>
                <a:cs typeface="Arial" pitchFamily="34" charset="0"/>
              </a:defRPr>
            </a:lvl8pPr>
            <a:lvl9pPr marL="3886200" indent="-228600" eaLnBrk="0" fontAlgn="base" hangingPunct="0">
              <a:spcBef>
                <a:spcPct val="20000"/>
              </a:spcBef>
              <a:spcAft>
                <a:spcPct val="0"/>
              </a:spcAft>
              <a:buClr>
                <a:srgbClr val="CF1C21"/>
              </a:buClr>
              <a:buSzPct val="80000"/>
              <a:buFont typeface="Wingdings" pitchFamily="2" charset="2"/>
              <a:buChar char="§"/>
              <a:defRPr sz="2000">
                <a:solidFill>
                  <a:schemeClr val="tx1"/>
                </a:solidFill>
                <a:latin typeface="Arial" pitchFamily="34" charset="0"/>
                <a:cs typeface="Arial" pitchFamily="34" charset="0"/>
              </a:defRPr>
            </a:lvl9pPr>
          </a:lstStyle>
          <a:p>
            <a:pPr eaLnBrk="1" hangingPunct="1">
              <a:spcBef>
                <a:spcPct val="0"/>
              </a:spcBef>
              <a:buClrTx/>
              <a:buSzTx/>
              <a:buFontTx/>
              <a:buNone/>
            </a:pPr>
            <a:r>
              <a:rPr lang="en-GB" altLang="en-US" sz="2800" b="1" i="1" dirty="0"/>
              <a:t>Regional Response Teams (</a:t>
            </a:r>
            <a:r>
              <a:rPr lang="en-GB" altLang="en-US" sz="2800" b="1" i="1" dirty="0">
                <a:solidFill>
                  <a:srgbClr val="FF0000"/>
                </a:solidFill>
              </a:rPr>
              <a:t>RDRT</a:t>
            </a:r>
            <a:r>
              <a:rPr lang="en-GB" altLang="en-US" sz="2800" b="1" i="1" dirty="0"/>
              <a:t>)</a:t>
            </a:r>
          </a:p>
        </p:txBody>
      </p:sp>
      <p:sp>
        <p:nvSpPr>
          <p:cNvPr id="11" name="Content Placeholder 2"/>
          <p:cNvSpPr txBox="1">
            <a:spLocks/>
          </p:cNvSpPr>
          <p:nvPr/>
        </p:nvSpPr>
        <p:spPr bwMode="auto">
          <a:xfrm>
            <a:off x="183622" y="1412875"/>
            <a:ext cx="8075612" cy="4191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marL="273050" indent="-273050" eaLnBrk="0" hangingPunct="0">
              <a:spcBef>
                <a:spcPct val="20000"/>
              </a:spcBef>
              <a:buClr>
                <a:srgbClr val="CF1C21"/>
              </a:buClr>
              <a:buSzPct val="80000"/>
              <a:buFont typeface="Wingdings" pitchFamily="2" charset="2"/>
              <a:buChar char="§"/>
              <a:defRPr sz="2200">
                <a:solidFill>
                  <a:schemeClr val="tx1"/>
                </a:solidFill>
                <a:latin typeface="Arial" pitchFamily="34" charset="0"/>
                <a:cs typeface="Arial" pitchFamily="34" charset="0"/>
              </a:defRPr>
            </a:lvl1pPr>
            <a:lvl2pPr marL="450850" indent="-177800" eaLnBrk="0" hangingPunct="0">
              <a:spcBef>
                <a:spcPct val="20000"/>
              </a:spcBef>
              <a:buClr>
                <a:srgbClr val="CF1C21"/>
              </a:buClr>
              <a:buSzPct val="80000"/>
              <a:buFont typeface="Wingdings" pitchFamily="2" charset="2"/>
              <a:buChar char="§"/>
              <a:defRPr sz="2000">
                <a:solidFill>
                  <a:schemeClr val="tx1"/>
                </a:solidFill>
                <a:latin typeface="Arial" pitchFamily="34" charset="0"/>
                <a:cs typeface="Arial" pitchFamily="34" charset="0"/>
              </a:defRPr>
            </a:lvl2pPr>
            <a:lvl3pPr marL="627063" indent="-176213" eaLnBrk="0" hangingPunct="0">
              <a:spcBef>
                <a:spcPct val="20000"/>
              </a:spcBef>
              <a:buClr>
                <a:srgbClr val="CF1C21"/>
              </a:buClr>
              <a:buSzPct val="80000"/>
              <a:buFont typeface="Wingdings" pitchFamily="2" charset="2"/>
              <a:buChar char="§"/>
              <a:defRPr sz="2000">
                <a:solidFill>
                  <a:schemeClr val="tx1"/>
                </a:solidFill>
                <a:latin typeface="Arial" pitchFamily="34" charset="0"/>
                <a:cs typeface="Arial" pitchFamily="34" charset="0"/>
              </a:defRPr>
            </a:lvl3pPr>
            <a:lvl4pPr marL="627063" indent="-176213" eaLnBrk="0" hangingPunct="0">
              <a:spcBef>
                <a:spcPct val="20000"/>
              </a:spcBef>
              <a:buClr>
                <a:srgbClr val="CF1C21"/>
              </a:buClr>
              <a:buSzPct val="80000"/>
              <a:buFont typeface="Wingdings" pitchFamily="2" charset="2"/>
              <a:buChar char="§"/>
              <a:defRPr sz="2000">
                <a:solidFill>
                  <a:schemeClr val="tx1"/>
                </a:solidFill>
                <a:latin typeface="Arial" pitchFamily="34" charset="0"/>
                <a:cs typeface="Arial" pitchFamily="34" charset="0"/>
              </a:defRPr>
            </a:lvl4pPr>
            <a:lvl5pPr marL="627063" indent="-176213" eaLnBrk="0" hangingPunct="0">
              <a:spcBef>
                <a:spcPct val="20000"/>
              </a:spcBef>
              <a:buClr>
                <a:srgbClr val="CF1C21"/>
              </a:buClr>
              <a:buSzPct val="80000"/>
              <a:buFont typeface="Wingdings" pitchFamily="2" charset="2"/>
              <a:buChar char="§"/>
              <a:defRPr sz="2000">
                <a:solidFill>
                  <a:schemeClr val="tx1"/>
                </a:solidFill>
                <a:latin typeface="Arial" pitchFamily="34" charset="0"/>
                <a:cs typeface="Arial" pitchFamily="34" charset="0"/>
              </a:defRPr>
            </a:lvl5pPr>
            <a:lvl6pPr marL="1084263" indent="-176213" eaLnBrk="0" fontAlgn="base" hangingPunct="0">
              <a:spcBef>
                <a:spcPct val="20000"/>
              </a:spcBef>
              <a:spcAft>
                <a:spcPct val="0"/>
              </a:spcAft>
              <a:buClr>
                <a:srgbClr val="CF1C21"/>
              </a:buClr>
              <a:buSzPct val="80000"/>
              <a:buFont typeface="Wingdings" pitchFamily="2" charset="2"/>
              <a:buChar char="§"/>
              <a:defRPr sz="2000">
                <a:solidFill>
                  <a:schemeClr val="tx1"/>
                </a:solidFill>
                <a:latin typeface="Arial" pitchFamily="34" charset="0"/>
                <a:cs typeface="Arial" pitchFamily="34" charset="0"/>
              </a:defRPr>
            </a:lvl6pPr>
            <a:lvl7pPr marL="1541463" indent="-176213" eaLnBrk="0" fontAlgn="base" hangingPunct="0">
              <a:spcBef>
                <a:spcPct val="20000"/>
              </a:spcBef>
              <a:spcAft>
                <a:spcPct val="0"/>
              </a:spcAft>
              <a:buClr>
                <a:srgbClr val="CF1C21"/>
              </a:buClr>
              <a:buSzPct val="80000"/>
              <a:buFont typeface="Wingdings" pitchFamily="2" charset="2"/>
              <a:buChar char="§"/>
              <a:defRPr sz="2000">
                <a:solidFill>
                  <a:schemeClr val="tx1"/>
                </a:solidFill>
                <a:latin typeface="Arial" pitchFamily="34" charset="0"/>
                <a:cs typeface="Arial" pitchFamily="34" charset="0"/>
              </a:defRPr>
            </a:lvl7pPr>
            <a:lvl8pPr marL="1998663" indent="-176213" eaLnBrk="0" fontAlgn="base" hangingPunct="0">
              <a:spcBef>
                <a:spcPct val="20000"/>
              </a:spcBef>
              <a:spcAft>
                <a:spcPct val="0"/>
              </a:spcAft>
              <a:buClr>
                <a:srgbClr val="CF1C21"/>
              </a:buClr>
              <a:buSzPct val="80000"/>
              <a:buFont typeface="Wingdings" pitchFamily="2" charset="2"/>
              <a:buChar char="§"/>
              <a:defRPr sz="2000">
                <a:solidFill>
                  <a:schemeClr val="tx1"/>
                </a:solidFill>
                <a:latin typeface="Arial" pitchFamily="34" charset="0"/>
                <a:cs typeface="Arial" pitchFamily="34" charset="0"/>
              </a:defRPr>
            </a:lvl8pPr>
            <a:lvl9pPr marL="2455863" indent="-176213" eaLnBrk="0" fontAlgn="base" hangingPunct="0">
              <a:spcBef>
                <a:spcPct val="20000"/>
              </a:spcBef>
              <a:spcAft>
                <a:spcPct val="0"/>
              </a:spcAft>
              <a:buClr>
                <a:srgbClr val="CF1C21"/>
              </a:buClr>
              <a:buSzPct val="80000"/>
              <a:buFont typeface="Wingdings" pitchFamily="2" charset="2"/>
              <a:buChar char="§"/>
              <a:defRPr sz="2000">
                <a:solidFill>
                  <a:schemeClr val="tx1"/>
                </a:solidFill>
                <a:latin typeface="Arial" pitchFamily="34" charset="0"/>
                <a:cs typeface="Arial" pitchFamily="34" charset="0"/>
              </a:defRPr>
            </a:lvl9pPr>
          </a:lstStyle>
          <a:p>
            <a:pPr marL="0" indent="0" eaLnBrk="1" hangingPunct="1">
              <a:spcBef>
                <a:spcPct val="0"/>
              </a:spcBef>
              <a:buNone/>
            </a:pPr>
            <a:endParaRPr lang="en-GB" altLang="en-US" sz="2800" dirty="0"/>
          </a:p>
          <a:p>
            <a:pPr eaLnBrk="1" hangingPunct="1">
              <a:spcBef>
                <a:spcPct val="0"/>
              </a:spcBef>
            </a:pPr>
            <a:r>
              <a:rPr lang="en-US" altLang="en-US" sz="2800" dirty="0"/>
              <a:t>Often speak the local language</a:t>
            </a:r>
          </a:p>
          <a:p>
            <a:pPr eaLnBrk="1" hangingPunct="1">
              <a:spcBef>
                <a:spcPct val="0"/>
              </a:spcBef>
            </a:pPr>
            <a:endParaRPr lang="en-US" altLang="en-US" sz="2800" dirty="0"/>
          </a:p>
          <a:p>
            <a:pPr eaLnBrk="1" hangingPunct="1">
              <a:spcBef>
                <a:spcPct val="0"/>
              </a:spcBef>
            </a:pPr>
            <a:r>
              <a:rPr lang="en-US" altLang="en-US" sz="2800" dirty="0"/>
              <a:t>Understands the local culture</a:t>
            </a:r>
          </a:p>
          <a:p>
            <a:pPr eaLnBrk="1" hangingPunct="1">
              <a:spcBef>
                <a:spcPct val="0"/>
              </a:spcBef>
            </a:pPr>
            <a:endParaRPr lang="en-US" altLang="en-US" sz="2800" dirty="0"/>
          </a:p>
          <a:p>
            <a:pPr eaLnBrk="1" hangingPunct="1">
              <a:spcBef>
                <a:spcPct val="0"/>
              </a:spcBef>
            </a:pPr>
            <a:r>
              <a:rPr lang="en-US" altLang="en-US" sz="2800" dirty="0"/>
              <a:t>Can be deployed for smaller</a:t>
            </a:r>
          </a:p>
          <a:p>
            <a:pPr marL="0" indent="0" eaLnBrk="1" hangingPunct="1">
              <a:spcBef>
                <a:spcPct val="0"/>
              </a:spcBef>
              <a:buNone/>
            </a:pPr>
            <a:r>
              <a:rPr lang="en-US" altLang="en-US" sz="2800" dirty="0"/>
              <a:t>   scale emergencies</a:t>
            </a:r>
          </a:p>
          <a:p>
            <a:pPr marL="0" indent="0" eaLnBrk="1" hangingPunct="1">
              <a:spcBef>
                <a:spcPct val="0"/>
              </a:spcBef>
              <a:buNone/>
            </a:pPr>
            <a:endParaRPr lang="en-US" altLang="en-US" sz="2800" dirty="0"/>
          </a:p>
          <a:p>
            <a:pPr eaLnBrk="1" hangingPunct="1">
              <a:spcBef>
                <a:spcPct val="0"/>
              </a:spcBef>
            </a:pPr>
            <a:r>
              <a:rPr lang="en-US" altLang="en-US" sz="2800" dirty="0"/>
              <a:t>They are integrated into the operation depending on their competencies</a:t>
            </a:r>
          </a:p>
          <a:p>
            <a:pPr marL="0" indent="0" eaLnBrk="1" hangingPunct="1">
              <a:spcBef>
                <a:spcPct val="0"/>
              </a:spcBef>
              <a:buNone/>
            </a:pPr>
            <a:endParaRPr lang="en-US" altLang="en-US" sz="2800" dirty="0"/>
          </a:p>
          <a:p>
            <a:pPr marL="0" indent="0" eaLnBrk="1" hangingPunct="1">
              <a:spcBef>
                <a:spcPct val="0"/>
              </a:spcBef>
              <a:buNone/>
            </a:pPr>
            <a:endParaRPr lang="en-US" altLang="en-US" sz="2800" dirty="0"/>
          </a:p>
          <a:p>
            <a:pPr eaLnBrk="1" hangingPunct="1">
              <a:buFont typeface="Wingdings" pitchFamily="2" charset="2"/>
              <a:buNone/>
            </a:pPr>
            <a:endParaRPr lang="en-US" altLang="en-US" dirty="0"/>
          </a:p>
        </p:txBody>
      </p:sp>
      <p:pic>
        <p:nvPicPr>
          <p:cNvPr id="7" name="Picture 14" descr="DSC03357"/>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a:xfrm>
            <a:off x="5524529" y="1928802"/>
            <a:ext cx="3467419" cy="2940259"/>
          </a:xfrm>
          <a:prstGeom prst="rect">
            <a:avLst/>
          </a:prstGeom>
        </p:spPr>
      </p:pic>
    </p:spTree>
    <p:extLst>
      <p:ext uri="{BB962C8B-B14F-4D97-AF65-F5344CB8AC3E}">
        <p14:creationId xmlns:p14="http://schemas.microsoft.com/office/powerpoint/2010/main" xmlns="" val="15776091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a:xfrm>
            <a:off x="642910" y="857232"/>
            <a:ext cx="8386788" cy="642942"/>
          </a:xfrm>
        </p:spPr>
        <p:txBody>
          <a:bodyPr/>
          <a:lstStyle/>
          <a:p>
            <a:pPr algn="ctr"/>
            <a:r>
              <a:rPr lang="en-GB" altLang="en-US" sz="2800" dirty="0">
                <a:solidFill>
                  <a:srgbClr val="FF0000"/>
                </a:solidFill>
              </a:rPr>
              <a:t>F</a:t>
            </a:r>
            <a:r>
              <a:rPr lang="en-GB" altLang="en-US" sz="2800" dirty="0"/>
              <a:t>ield </a:t>
            </a:r>
            <a:r>
              <a:rPr lang="en-GB" altLang="en-US" sz="2800" dirty="0">
                <a:solidFill>
                  <a:srgbClr val="FF0000"/>
                </a:solidFill>
              </a:rPr>
              <a:t>A</a:t>
            </a:r>
            <a:r>
              <a:rPr lang="en-GB" altLang="en-US" sz="2800" dirty="0"/>
              <a:t>ssessment &amp; </a:t>
            </a:r>
            <a:r>
              <a:rPr lang="en-GB" altLang="en-US" sz="2800" dirty="0">
                <a:solidFill>
                  <a:srgbClr val="FF0000"/>
                </a:solidFill>
              </a:rPr>
              <a:t>C</a:t>
            </a:r>
            <a:r>
              <a:rPr lang="en-GB" altLang="en-US" sz="2800" dirty="0"/>
              <a:t>oordination </a:t>
            </a:r>
            <a:r>
              <a:rPr lang="en-GB" altLang="en-US" sz="2800" dirty="0">
                <a:solidFill>
                  <a:srgbClr val="FF0000"/>
                </a:solidFill>
              </a:rPr>
              <a:t>T</a:t>
            </a:r>
            <a:r>
              <a:rPr lang="en-GB" altLang="en-US" sz="2800" dirty="0"/>
              <a:t>eam (</a:t>
            </a:r>
            <a:r>
              <a:rPr lang="en-GB" altLang="en-US" sz="2800" dirty="0">
                <a:solidFill>
                  <a:srgbClr val="FF0000"/>
                </a:solidFill>
              </a:rPr>
              <a:t>FACT</a:t>
            </a:r>
            <a:r>
              <a:rPr lang="en-GB" altLang="en-US" sz="2800" dirty="0"/>
              <a:t>)</a:t>
            </a:r>
          </a:p>
        </p:txBody>
      </p:sp>
      <p:sp>
        <p:nvSpPr>
          <p:cNvPr id="28675" name="Rectangle 3"/>
          <p:cNvSpPr>
            <a:spLocks noGrp="1" noChangeArrowheads="1"/>
          </p:cNvSpPr>
          <p:nvPr>
            <p:ph type="body" idx="1"/>
          </p:nvPr>
        </p:nvSpPr>
        <p:spPr>
          <a:xfrm>
            <a:off x="-252536" y="1620994"/>
            <a:ext cx="7500938" cy="4191000"/>
          </a:xfrm>
        </p:spPr>
        <p:txBody>
          <a:bodyPr/>
          <a:lstStyle/>
          <a:p>
            <a:pPr marL="698500" indent="-342900" eaLnBrk="1" hangingPunct="1">
              <a:buFont typeface="Arial" panose="020B0604020202020204" pitchFamily="34" charset="0"/>
              <a:buChar char="•"/>
            </a:pPr>
            <a:r>
              <a:rPr lang="en-GB" altLang="en-US" sz="2400" dirty="0"/>
              <a:t>Globally selected RC/RC team</a:t>
            </a:r>
          </a:p>
          <a:p>
            <a:pPr marL="698500" indent="-342900" eaLnBrk="1" hangingPunct="1">
              <a:buFont typeface="Arial" panose="020B0604020202020204" pitchFamily="34" charset="0"/>
              <a:buChar char="•"/>
            </a:pPr>
            <a:r>
              <a:rPr lang="en-GB" altLang="en-US" sz="2400" dirty="0"/>
              <a:t> Primary outputs:</a:t>
            </a:r>
          </a:p>
          <a:p>
            <a:pPr marL="1149350" lvl="1" indent="-342900">
              <a:buFont typeface="Wingdings" panose="05000000000000000000" pitchFamily="2" charset="2"/>
              <a:buChar char="ü"/>
            </a:pPr>
            <a:r>
              <a:rPr lang="en-GB" altLang="en-US" sz="2400" dirty="0"/>
              <a:t>Assesses needs</a:t>
            </a:r>
          </a:p>
          <a:p>
            <a:pPr marL="1149350" lvl="1" indent="-342900">
              <a:buFont typeface="Wingdings" panose="05000000000000000000" pitchFamily="2" charset="2"/>
              <a:buChar char="ü"/>
            </a:pPr>
            <a:r>
              <a:rPr lang="en-GB" altLang="en-US" sz="2400" dirty="0"/>
              <a:t> Plan of Action (</a:t>
            </a:r>
            <a:r>
              <a:rPr lang="en-GB" altLang="en-US" sz="2400" dirty="0" err="1"/>
              <a:t>PoA</a:t>
            </a:r>
            <a:r>
              <a:rPr lang="en-GB" altLang="en-US" sz="2400" dirty="0"/>
              <a:t>)</a:t>
            </a:r>
          </a:p>
          <a:p>
            <a:pPr marL="698500" indent="-342900" eaLnBrk="1" hangingPunct="1">
              <a:buFont typeface="Arial" panose="020B0604020202020204" pitchFamily="34" charset="0"/>
              <a:buChar char="•"/>
            </a:pPr>
            <a:r>
              <a:rPr lang="en-GB" altLang="en-US" sz="2400" dirty="0"/>
              <a:t>In country for 2-6 weeks</a:t>
            </a:r>
          </a:p>
          <a:p>
            <a:pPr marL="698500" indent="-342900" eaLnBrk="1" hangingPunct="1">
              <a:buFont typeface="Arial" panose="020B0604020202020204" pitchFamily="34" charset="0"/>
              <a:buChar char="•"/>
            </a:pPr>
            <a:r>
              <a:rPr lang="en-GB" altLang="en-US" sz="2400" dirty="0"/>
              <a:t>Deployed within 48 hours</a:t>
            </a:r>
          </a:p>
          <a:p>
            <a:pPr marL="698500" indent="-342900" eaLnBrk="1" hangingPunct="1">
              <a:buFont typeface="Arial" panose="020B0604020202020204" pitchFamily="34" charset="0"/>
              <a:buChar char="•"/>
            </a:pPr>
            <a:r>
              <a:rPr lang="en-GB" altLang="en-US" sz="2400" dirty="0"/>
              <a:t> Standardised training</a:t>
            </a:r>
          </a:p>
          <a:p>
            <a:pPr marL="698500" indent="-342900" eaLnBrk="1" hangingPunct="1">
              <a:buFont typeface="Arial" panose="020B0604020202020204" pitchFamily="34" charset="0"/>
              <a:buChar char="•"/>
            </a:pPr>
            <a:r>
              <a:rPr lang="en-GB" altLang="en-US" sz="2400" dirty="0"/>
              <a:t>Compatible to UNOCHA’s </a:t>
            </a:r>
          </a:p>
          <a:p>
            <a:pPr marL="698500" lvl="1" indent="-342900">
              <a:buFont typeface="Arial" panose="020B0604020202020204" pitchFamily="34" charset="0"/>
              <a:buChar char="•"/>
            </a:pPr>
            <a:r>
              <a:rPr lang="en-GB" altLang="en-US" sz="2400" dirty="0"/>
              <a:t>Coordination with UN</a:t>
            </a:r>
          </a:p>
          <a:p>
            <a:pPr marL="698500" indent="-342900" eaLnBrk="1" hangingPunct="1">
              <a:buFont typeface="Arial" panose="020B0604020202020204" pitchFamily="34" charset="0"/>
              <a:buChar char="•"/>
            </a:pPr>
            <a:endParaRPr lang="en-GB" altLang="en-US" sz="2400" dirty="0"/>
          </a:p>
          <a:p>
            <a:pPr marL="355600" eaLnBrk="1" hangingPunct="1">
              <a:buFont typeface="Wingdings" pitchFamily="2" charset="2"/>
              <a:buNone/>
            </a:pPr>
            <a:endParaRPr lang="en-GB" altLang="en-US" sz="2000" dirty="0"/>
          </a:p>
          <a:p>
            <a:pPr marL="355600" lvl="1" indent="-273050" eaLnBrk="1" hangingPunct="1">
              <a:buFont typeface="Wingdings" pitchFamily="2" charset="2"/>
              <a:buNone/>
            </a:pPr>
            <a:endParaRPr lang="en-GB" altLang="en-US" dirty="0"/>
          </a:p>
        </p:txBody>
      </p:sp>
      <p:pic>
        <p:nvPicPr>
          <p:cNvPr id="28676" name="Picture 1" descr="DABOYA FIELD TRIP (66)"/>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4948312" y="2060848"/>
            <a:ext cx="4195688" cy="37267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5" name="Rectangle 4"/>
          <p:cNvSpPr/>
          <p:nvPr/>
        </p:nvSpPr>
        <p:spPr bwMode="auto">
          <a:xfrm>
            <a:off x="8320088" y="0"/>
            <a:ext cx="823912" cy="666750"/>
          </a:xfrm>
          <a:prstGeom prst="rect">
            <a:avLst/>
          </a:prstGeom>
          <a:solidFill>
            <a:schemeClr val="bg1">
              <a:lumMod val="8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000" b="1" dirty="0">
                <a:solidFill>
                  <a:schemeClr val="bg1">
                    <a:lumMod val="50000"/>
                  </a:schemeClr>
                </a:solidFill>
              </a:rPr>
              <a:t>FACT</a:t>
            </a:r>
            <a:endParaRPr lang="en-GB" sz="2000" b="1" dirty="0">
              <a:solidFill>
                <a:schemeClr val="bg1">
                  <a:lumMod val="50000"/>
                </a:schemeClr>
              </a:solidFill>
            </a:endParaRPr>
          </a:p>
        </p:txBody>
      </p:sp>
    </p:spTree>
    <p:extLst>
      <p:ext uri="{BB962C8B-B14F-4D97-AF65-F5344CB8AC3E}">
        <p14:creationId xmlns:p14="http://schemas.microsoft.com/office/powerpoint/2010/main" xmlns="" val="111447880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28675">
                                            <p:txEl>
                                              <p:pRg st="0" end="0"/>
                                            </p:txEl>
                                          </p:spTgt>
                                        </p:tgtEl>
                                        <p:attrNameLst>
                                          <p:attrName>style.visibility</p:attrName>
                                        </p:attrNameLst>
                                      </p:cBhvr>
                                      <p:to>
                                        <p:strVal val="visible"/>
                                      </p:to>
                                    </p:set>
                                    <p:animEffect transition="in" filter="fade">
                                      <p:cBhvr>
                                        <p:cTn id="7" dur="500"/>
                                        <p:tgtEl>
                                          <p:spTgt spid="2867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8675">
                                            <p:txEl>
                                              <p:pRg st="1" end="1"/>
                                            </p:txEl>
                                          </p:spTgt>
                                        </p:tgtEl>
                                        <p:attrNameLst>
                                          <p:attrName>style.visibility</p:attrName>
                                        </p:attrNameLst>
                                      </p:cBhvr>
                                      <p:to>
                                        <p:strVal val="visible"/>
                                      </p:to>
                                    </p:set>
                                    <p:animEffect transition="in" filter="fade">
                                      <p:cBhvr>
                                        <p:cTn id="12" dur="500"/>
                                        <p:tgtEl>
                                          <p:spTgt spid="2867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8675">
                                            <p:txEl>
                                              <p:pRg st="2" end="2"/>
                                            </p:txEl>
                                          </p:spTgt>
                                        </p:tgtEl>
                                        <p:attrNameLst>
                                          <p:attrName>style.visibility</p:attrName>
                                        </p:attrNameLst>
                                      </p:cBhvr>
                                      <p:to>
                                        <p:strVal val="visible"/>
                                      </p:to>
                                    </p:set>
                                    <p:animEffect transition="in" filter="fade">
                                      <p:cBhvr>
                                        <p:cTn id="17" dur="500"/>
                                        <p:tgtEl>
                                          <p:spTgt spid="28675">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8675">
                                            <p:txEl>
                                              <p:pRg st="3" end="3"/>
                                            </p:txEl>
                                          </p:spTgt>
                                        </p:tgtEl>
                                        <p:attrNameLst>
                                          <p:attrName>style.visibility</p:attrName>
                                        </p:attrNameLst>
                                      </p:cBhvr>
                                      <p:to>
                                        <p:strVal val="visible"/>
                                      </p:to>
                                    </p:set>
                                    <p:animEffect transition="in" filter="fade">
                                      <p:cBhvr>
                                        <p:cTn id="22" dur="500"/>
                                        <p:tgtEl>
                                          <p:spTgt spid="28675">
                                            <p:txEl>
                                              <p:pRg st="3" end="3"/>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10" presetClass="entr" presetSubtype="0" fill="hold" nodeType="clickEffect">
                                  <p:stCondLst>
                                    <p:cond delay="0"/>
                                  </p:stCondLst>
                                  <p:childTnLst>
                                    <p:set>
                                      <p:cBhvr>
                                        <p:cTn id="26" dur="1" fill="hold">
                                          <p:stCondLst>
                                            <p:cond delay="0"/>
                                          </p:stCondLst>
                                        </p:cTn>
                                        <p:tgtEl>
                                          <p:spTgt spid="28675">
                                            <p:txEl>
                                              <p:pRg st="4" end="4"/>
                                            </p:txEl>
                                          </p:spTgt>
                                        </p:tgtEl>
                                        <p:attrNameLst>
                                          <p:attrName>style.visibility</p:attrName>
                                        </p:attrNameLst>
                                      </p:cBhvr>
                                      <p:to>
                                        <p:strVal val="visible"/>
                                      </p:to>
                                    </p:set>
                                    <p:animEffect transition="in" filter="fade">
                                      <p:cBhvr>
                                        <p:cTn id="27" dur="500"/>
                                        <p:tgtEl>
                                          <p:spTgt spid="28675">
                                            <p:txEl>
                                              <p:pRg st="4" end="4"/>
                                            </p:txEl>
                                          </p:spTgt>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10" presetClass="entr" presetSubtype="0" fill="hold" nodeType="clickEffect">
                                  <p:stCondLst>
                                    <p:cond delay="0"/>
                                  </p:stCondLst>
                                  <p:childTnLst>
                                    <p:set>
                                      <p:cBhvr>
                                        <p:cTn id="31" dur="1" fill="hold">
                                          <p:stCondLst>
                                            <p:cond delay="0"/>
                                          </p:stCondLst>
                                        </p:cTn>
                                        <p:tgtEl>
                                          <p:spTgt spid="28675">
                                            <p:txEl>
                                              <p:pRg st="5" end="5"/>
                                            </p:txEl>
                                          </p:spTgt>
                                        </p:tgtEl>
                                        <p:attrNameLst>
                                          <p:attrName>style.visibility</p:attrName>
                                        </p:attrNameLst>
                                      </p:cBhvr>
                                      <p:to>
                                        <p:strVal val="visible"/>
                                      </p:to>
                                    </p:set>
                                    <p:animEffect transition="in" filter="fade">
                                      <p:cBhvr>
                                        <p:cTn id="32" dur="500"/>
                                        <p:tgtEl>
                                          <p:spTgt spid="28675">
                                            <p:txEl>
                                              <p:pRg st="5" end="5"/>
                                            </p:txEl>
                                          </p:spTgt>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10" presetClass="entr" presetSubtype="0" fill="hold" nodeType="clickEffect">
                                  <p:stCondLst>
                                    <p:cond delay="0"/>
                                  </p:stCondLst>
                                  <p:childTnLst>
                                    <p:set>
                                      <p:cBhvr>
                                        <p:cTn id="36" dur="1" fill="hold">
                                          <p:stCondLst>
                                            <p:cond delay="0"/>
                                          </p:stCondLst>
                                        </p:cTn>
                                        <p:tgtEl>
                                          <p:spTgt spid="28675">
                                            <p:txEl>
                                              <p:pRg st="6" end="6"/>
                                            </p:txEl>
                                          </p:spTgt>
                                        </p:tgtEl>
                                        <p:attrNameLst>
                                          <p:attrName>style.visibility</p:attrName>
                                        </p:attrNameLst>
                                      </p:cBhvr>
                                      <p:to>
                                        <p:strVal val="visible"/>
                                      </p:to>
                                    </p:set>
                                    <p:animEffect transition="in" filter="fade">
                                      <p:cBhvr>
                                        <p:cTn id="37" dur="500"/>
                                        <p:tgtEl>
                                          <p:spTgt spid="28675">
                                            <p:txEl>
                                              <p:pRg st="6" end="6"/>
                                            </p:txEl>
                                          </p:spTgt>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10" presetClass="entr" presetSubtype="0" fill="hold" nodeType="clickEffect">
                                  <p:stCondLst>
                                    <p:cond delay="0"/>
                                  </p:stCondLst>
                                  <p:childTnLst>
                                    <p:set>
                                      <p:cBhvr>
                                        <p:cTn id="41" dur="1" fill="hold">
                                          <p:stCondLst>
                                            <p:cond delay="0"/>
                                          </p:stCondLst>
                                        </p:cTn>
                                        <p:tgtEl>
                                          <p:spTgt spid="28675">
                                            <p:txEl>
                                              <p:pRg st="7" end="7"/>
                                            </p:txEl>
                                          </p:spTgt>
                                        </p:tgtEl>
                                        <p:attrNameLst>
                                          <p:attrName>style.visibility</p:attrName>
                                        </p:attrNameLst>
                                      </p:cBhvr>
                                      <p:to>
                                        <p:strVal val="visible"/>
                                      </p:to>
                                    </p:set>
                                    <p:animEffect transition="in" filter="fade">
                                      <p:cBhvr>
                                        <p:cTn id="42" dur="500"/>
                                        <p:tgtEl>
                                          <p:spTgt spid="28675">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28675">
                                            <p:txEl>
                                              <p:pRg st="8" end="8"/>
                                            </p:txEl>
                                          </p:spTgt>
                                        </p:tgtEl>
                                        <p:attrNameLst>
                                          <p:attrName>style.visibility</p:attrName>
                                        </p:attrNameLst>
                                      </p:cBhvr>
                                      <p:to>
                                        <p:strVal val="visible"/>
                                      </p:to>
                                    </p:set>
                                    <p:animEffect transition="in" filter="fade">
                                      <p:cBhvr>
                                        <p:cTn id="47" dur="500"/>
                                        <p:tgtEl>
                                          <p:spTgt spid="28675">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21890" name="Rectangle 2"/>
          <p:cNvSpPr>
            <a:spLocks noGrp="1" noChangeArrowheads="1"/>
          </p:cNvSpPr>
          <p:nvPr>
            <p:ph type="title" idx="4294967295"/>
          </p:nvPr>
        </p:nvSpPr>
        <p:spPr>
          <a:xfrm>
            <a:off x="1691680" y="163443"/>
            <a:ext cx="6477000" cy="693738"/>
          </a:xfrm>
          <a:solidFill>
            <a:srgbClr val="FFFFFF"/>
          </a:solidFill>
        </p:spPr>
        <p:txBody>
          <a:bodyPr anchor="t"/>
          <a:lstStyle/>
          <a:p>
            <a:pPr eaLnBrk="1" hangingPunct="1"/>
            <a:r>
              <a:rPr lang="fr-CH" altLang="en-US" sz="2800" dirty="0"/>
              <a:t>Emergency </a:t>
            </a:r>
            <a:r>
              <a:rPr lang="fr-CH" altLang="en-US" sz="2800" dirty="0" err="1"/>
              <a:t>Response</a:t>
            </a:r>
            <a:r>
              <a:rPr lang="fr-CH" altLang="en-US" sz="2800" dirty="0"/>
              <a:t> </a:t>
            </a:r>
            <a:r>
              <a:rPr lang="fr-CH" altLang="en-US" sz="2800" dirty="0" err="1"/>
              <a:t>Units</a:t>
            </a:r>
            <a:r>
              <a:rPr lang="fr-CH" altLang="en-US" sz="2800" dirty="0"/>
              <a:t> </a:t>
            </a:r>
            <a:r>
              <a:rPr lang="fr-CH" altLang="en-US" sz="2400" dirty="0"/>
              <a:t>(</a:t>
            </a:r>
            <a:r>
              <a:rPr lang="fr-CH" altLang="en-US" sz="3200" dirty="0">
                <a:solidFill>
                  <a:srgbClr val="FF0000"/>
                </a:solidFill>
              </a:rPr>
              <a:t>ERU</a:t>
            </a:r>
            <a:r>
              <a:rPr lang="fr-CH" altLang="en-US" sz="3200" dirty="0"/>
              <a:t>)</a:t>
            </a:r>
            <a:endParaRPr lang="en-GB" altLang="en-US" sz="2400" dirty="0"/>
          </a:p>
        </p:txBody>
      </p:sp>
      <p:sp>
        <p:nvSpPr>
          <p:cNvPr id="421891" name="Rectangle 3"/>
          <p:cNvSpPr>
            <a:spLocks noGrp="1" noChangeArrowheads="1"/>
          </p:cNvSpPr>
          <p:nvPr>
            <p:ph type="body" idx="4294967295"/>
          </p:nvPr>
        </p:nvSpPr>
        <p:spPr>
          <a:xfrm>
            <a:off x="19059" y="1844824"/>
            <a:ext cx="6950075" cy="4171950"/>
          </a:xfrm>
        </p:spPr>
        <p:txBody>
          <a:bodyPr/>
          <a:lstStyle/>
          <a:p>
            <a:pPr marL="457200" indent="-457200" eaLnBrk="1" hangingPunct="1">
              <a:lnSpc>
                <a:spcPct val="90000"/>
              </a:lnSpc>
              <a:buFont typeface="Arial" panose="020B0604020202020204" pitchFamily="34" charset="0"/>
              <a:buChar char="•"/>
            </a:pPr>
            <a:r>
              <a:rPr lang="fr-CH" altLang="en-US" sz="2800" dirty="0" err="1"/>
              <a:t>ERUs</a:t>
            </a:r>
            <a:r>
              <a:rPr lang="fr-CH" altLang="en-US" sz="2800" dirty="0"/>
              <a:t> </a:t>
            </a:r>
            <a:r>
              <a:rPr lang="fr-CH" altLang="en-US" sz="2800" dirty="0" err="1"/>
              <a:t>rapidly</a:t>
            </a:r>
            <a:r>
              <a:rPr lang="fr-CH" altLang="en-US" sz="2800" dirty="0"/>
              <a:t> </a:t>
            </a:r>
            <a:r>
              <a:rPr lang="fr-CH" altLang="en-US" sz="2800" dirty="0" err="1"/>
              <a:t>provide</a:t>
            </a:r>
            <a:r>
              <a:rPr lang="fr-CH" altLang="en-US" sz="2800" dirty="0"/>
              <a:t> crucial </a:t>
            </a:r>
            <a:br>
              <a:rPr lang="fr-CH" altLang="en-US" sz="2800" dirty="0"/>
            </a:br>
            <a:r>
              <a:rPr lang="fr-CH" altLang="en-US" sz="2800" dirty="0"/>
              <a:t>services to </a:t>
            </a:r>
            <a:r>
              <a:rPr lang="fr-CH" altLang="en-US" sz="2800" dirty="0" err="1"/>
              <a:t>affected</a:t>
            </a:r>
            <a:r>
              <a:rPr lang="fr-CH" altLang="en-US" sz="2800" dirty="0"/>
              <a:t> people.</a:t>
            </a:r>
            <a:br>
              <a:rPr lang="fr-CH" altLang="en-US" sz="2800" dirty="0"/>
            </a:br>
            <a:endParaRPr lang="fr-CH" altLang="en-US" sz="2800" dirty="0"/>
          </a:p>
          <a:p>
            <a:pPr marL="457200" indent="-457200" eaLnBrk="1" hangingPunct="1">
              <a:lnSpc>
                <a:spcPct val="90000"/>
              </a:lnSpc>
              <a:buFont typeface="Arial" panose="020B0604020202020204" pitchFamily="34" charset="0"/>
              <a:buChar char="•"/>
            </a:pPr>
            <a:r>
              <a:rPr lang="fr-CH" altLang="en-US" sz="2800" dirty="0"/>
              <a:t>Bridge a gap in services </a:t>
            </a:r>
            <a:r>
              <a:rPr lang="fr-CH" altLang="en-US" sz="2800" dirty="0" err="1"/>
              <a:t>when</a:t>
            </a:r>
            <a:r>
              <a:rPr lang="fr-CH" altLang="en-US" sz="2800" dirty="0"/>
              <a:t> local </a:t>
            </a:r>
            <a:r>
              <a:rPr lang="fr-CH" altLang="en-US" sz="2800" dirty="0" err="1"/>
              <a:t>facilities</a:t>
            </a:r>
            <a:r>
              <a:rPr lang="fr-CH" altLang="en-US" sz="2800" dirty="0"/>
              <a:t> are </a:t>
            </a:r>
            <a:r>
              <a:rPr lang="fr-CH" altLang="en-US" sz="2800" dirty="0" err="1"/>
              <a:t>overwhelmed</a:t>
            </a:r>
            <a:r>
              <a:rPr lang="fr-CH" altLang="en-US" sz="2800" dirty="0"/>
              <a:t>.</a:t>
            </a:r>
          </a:p>
          <a:p>
            <a:pPr eaLnBrk="1" hangingPunct="1">
              <a:lnSpc>
                <a:spcPct val="90000"/>
              </a:lnSpc>
              <a:buFont typeface="Wingdings" pitchFamily="2" charset="2"/>
              <a:buNone/>
            </a:pPr>
            <a:endParaRPr lang="fr-CH" altLang="en-US" sz="2800" dirty="0"/>
          </a:p>
          <a:p>
            <a:pPr marL="457200" indent="-457200" eaLnBrk="1" hangingPunct="1">
              <a:lnSpc>
                <a:spcPct val="90000"/>
              </a:lnSpc>
              <a:buFont typeface="Arial" panose="020B0604020202020204" pitchFamily="34" charset="0"/>
              <a:buChar char="•"/>
            </a:pPr>
            <a:r>
              <a:rPr lang="fr-CH" altLang="en-US" sz="2800" dirty="0"/>
              <a:t>Rapid </a:t>
            </a:r>
            <a:r>
              <a:rPr lang="fr-CH" altLang="en-US" sz="2800" dirty="0" err="1"/>
              <a:t>set-up</a:t>
            </a:r>
            <a:r>
              <a:rPr lang="fr-CH" altLang="en-US" sz="2800" dirty="0"/>
              <a:t> </a:t>
            </a:r>
            <a:r>
              <a:rPr lang="fr-CH" altLang="en-US" sz="2800" dirty="0" err="1"/>
              <a:t>where</a:t>
            </a:r>
            <a:r>
              <a:rPr lang="fr-CH" altLang="en-US" sz="2800" dirty="0"/>
              <a:t> services are not </a:t>
            </a:r>
            <a:r>
              <a:rPr lang="fr-CH" altLang="en-US" sz="2800" dirty="0" err="1"/>
              <a:t>available</a:t>
            </a:r>
            <a:r>
              <a:rPr lang="fr-CH" altLang="en-US" sz="2800" dirty="0"/>
              <a:t>.</a:t>
            </a:r>
            <a:endParaRPr lang="fr-CH" altLang="en-US" sz="2800" b="1" dirty="0"/>
          </a:p>
        </p:txBody>
      </p:sp>
      <p:pic>
        <p:nvPicPr>
          <p:cNvPr id="33796" name="Picture 7" descr="Vista Planta Potabilizadora"/>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5718047" y="666750"/>
            <a:ext cx="3491880" cy="241668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5" name="Rectangle 4"/>
          <p:cNvSpPr/>
          <p:nvPr/>
        </p:nvSpPr>
        <p:spPr bwMode="auto">
          <a:xfrm>
            <a:off x="8320088" y="0"/>
            <a:ext cx="823912" cy="666750"/>
          </a:xfrm>
          <a:prstGeom prst="rect">
            <a:avLst/>
          </a:prstGeom>
          <a:solidFill>
            <a:schemeClr val="bg1">
              <a:lumMod val="8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000" b="1" dirty="0">
                <a:solidFill>
                  <a:schemeClr val="bg1">
                    <a:lumMod val="50000"/>
                  </a:schemeClr>
                </a:solidFill>
              </a:rPr>
              <a:t>ERU</a:t>
            </a:r>
            <a:endParaRPr lang="en-GB" sz="2000" b="1" dirty="0">
              <a:solidFill>
                <a:schemeClr val="bg1">
                  <a:lumMod val="50000"/>
                </a:schemeClr>
              </a:solidFill>
            </a:endParaRPr>
          </a:p>
        </p:txBody>
      </p:sp>
    </p:spTree>
    <p:extLst>
      <p:ext uri="{BB962C8B-B14F-4D97-AF65-F5344CB8AC3E}">
        <p14:creationId xmlns:p14="http://schemas.microsoft.com/office/powerpoint/2010/main" xmlns="" val="269331320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withEffect">
                                  <p:stCondLst>
                                    <p:cond delay="0"/>
                                  </p:stCondLst>
                                  <p:childTnLst>
                                    <p:set>
                                      <p:cBhvr>
                                        <p:cTn id="6" dur="1" fill="hold">
                                          <p:stCondLst>
                                            <p:cond delay="0"/>
                                          </p:stCondLst>
                                        </p:cTn>
                                        <p:tgtEl>
                                          <p:spTgt spid="421890"/>
                                        </p:tgtEl>
                                        <p:attrNameLst>
                                          <p:attrName>style.visibility</p:attrName>
                                        </p:attrNameLst>
                                      </p:cBhvr>
                                      <p:to>
                                        <p:strVal val="visible"/>
                                      </p:to>
                                    </p:set>
                                    <p:animEffect transition="in" filter="fade">
                                      <p:cBhvr>
                                        <p:cTn id="7" dur="2000"/>
                                        <p:tgtEl>
                                          <p:spTgt spid="421890"/>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21891">
                                            <p:txEl>
                                              <p:pRg st="0" end="0"/>
                                            </p:txEl>
                                          </p:spTgt>
                                        </p:tgtEl>
                                        <p:attrNameLst>
                                          <p:attrName>style.visibility</p:attrName>
                                        </p:attrNameLst>
                                      </p:cBhvr>
                                      <p:to>
                                        <p:strVal val="visible"/>
                                      </p:to>
                                    </p:set>
                                    <p:animEffect transition="in" filter="fade">
                                      <p:cBhvr>
                                        <p:cTn id="12" dur="2000"/>
                                        <p:tgtEl>
                                          <p:spTgt spid="421891">
                                            <p:txEl>
                                              <p:pRg st="0" end="0"/>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421891">
                                            <p:txEl>
                                              <p:pRg st="1" end="1"/>
                                            </p:txEl>
                                          </p:spTgt>
                                        </p:tgtEl>
                                        <p:attrNameLst>
                                          <p:attrName>style.visibility</p:attrName>
                                        </p:attrNameLst>
                                      </p:cBhvr>
                                      <p:to>
                                        <p:strVal val="visible"/>
                                      </p:to>
                                    </p:set>
                                    <p:animEffect transition="in" filter="fade">
                                      <p:cBhvr>
                                        <p:cTn id="17" dur="2000"/>
                                        <p:tgtEl>
                                          <p:spTgt spid="421891">
                                            <p:txEl>
                                              <p:pRg st="1" end="1"/>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421891">
                                            <p:txEl>
                                              <p:pRg st="3" end="3"/>
                                            </p:txEl>
                                          </p:spTgt>
                                        </p:tgtEl>
                                        <p:attrNameLst>
                                          <p:attrName>style.visibility</p:attrName>
                                        </p:attrNameLst>
                                      </p:cBhvr>
                                      <p:to>
                                        <p:strVal val="visible"/>
                                      </p:to>
                                    </p:set>
                                    <p:animEffect transition="in" filter="fade">
                                      <p:cBhvr>
                                        <p:cTn id="22" dur="2000"/>
                                        <p:tgtEl>
                                          <p:spTgt spid="421891">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1890" grpId="0" animBg="1"/>
      <p:bldP spid="421891"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itle 1"/>
          <p:cNvSpPr>
            <a:spLocks noGrp="1"/>
          </p:cNvSpPr>
          <p:nvPr>
            <p:ph type="title"/>
          </p:nvPr>
        </p:nvSpPr>
        <p:spPr>
          <a:xfrm>
            <a:off x="451124" y="696929"/>
            <a:ext cx="8280920" cy="1143000"/>
          </a:xfrm>
        </p:spPr>
        <p:txBody>
          <a:bodyPr/>
          <a:lstStyle/>
          <a:p>
            <a:pPr eaLnBrk="1" hangingPunct="1"/>
            <a:r>
              <a:rPr lang="en-GB" altLang="en-US" dirty="0"/>
              <a:t>Types of </a:t>
            </a:r>
            <a:r>
              <a:rPr lang="en-GB" altLang="en-US" sz="3200" dirty="0">
                <a:solidFill>
                  <a:srgbClr val="FF0000"/>
                </a:solidFill>
              </a:rPr>
              <a:t>ERUs</a:t>
            </a:r>
          </a:p>
        </p:txBody>
      </p:sp>
      <p:sp>
        <p:nvSpPr>
          <p:cNvPr id="34819" name="Rectangle 3"/>
          <p:cNvSpPr txBox="1">
            <a:spLocks noChangeArrowheads="1"/>
          </p:cNvSpPr>
          <p:nvPr/>
        </p:nvSpPr>
        <p:spPr bwMode="auto">
          <a:xfrm>
            <a:off x="-10699" y="1575859"/>
            <a:ext cx="4716462" cy="4300537"/>
          </a:xfrm>
          <a:prstGeom prst="rect">
            <a:avLst/>
          </a:prstGeom>
          <a:solidFill>
            <a:srgbClr val="FFFFFF"/>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lvl1pPr marL="342900" indent="-342900" eaLnBrk="0" hangingPunct="0">
              <a:spcBef>
                <a:spcPct val="20000"/>
              </a:spcBef>
              <a:buClr>
                <a:srgbClr val="CF1C21"/>
              </a:buClr>
              <a:buSzPct val="80000"/>
              <a:buFont typeface="Wingdings" pitchFamily="2" charset="2"/>
              <a:buChar char="§"/>
              <a:defRPr sz="2200">
                <a:solidFill>
                  <a:schemeClr val="tx1"/>
                </a:solidFill>
                <a:latin typeface="Arial" pitchFamily="34" charset="0"/>
                <a:cs typeface="Arial" pitchFamily="34" charset="0"/>
              </a:defRPr>
            </a:lvl1pPr>
            <a:lvl2pPr marL="730250" indent="-273050" eaLnBrk="0" hangingPunct="0">
              <a:spcBef>
                <a:spcPct val="20000"/>
              </a:spcBef>
              <a:buClr>
                <a:srgbClr val="CF1C21"/>
              </a:buClr>
              <a:buSzPct val="80000"/>
              <a:buFont typeface="Wingdings" pitchFamily="2" charset="2"/>
              <a:buChar char="§"/>
              <a:defRPr sz="2000">
                <a:solidFill>
                  <a:schemeClr val="tx1"/>
                </a:solidFill>
                <a:latin typeface="Arial" pitchFamily="34" charset="0"/>
                <a:cs typeface="Arial" pitchFamily="34" charset="0"/>
              </a:defRPr>
            </a:lvl2pPr>
            <a:lvl3pPr marL="627063" indent="-176213" eaLnBrk="0" hangingPunct="0">
              <a:spcBef>
                <a:spcPct val="20000"/>
              </a:spcBef>
              <a:buClr>
                <a:srgbClr val="CF1C21"/>
              </a:buClr>
              <a:buSzPct val="80000"/>
              <a:buFont typeface="Wingdings" pitchFamily="2" charset="2"/>
              <a:buChar char="§"/>
              <a:defRPr sz="2000">
                <a:solidFill>
                  <a:schemeClr val="tx1"/>
                </a:solidFill>
                <a:latin typeface="Arial" pitchFamily="34" charset="0"/>
                <a:cs typeface="Arial" pitchFamily="34" charset="0"/>
              </a:defRPr>
            </a:lvl3pPr>
            <a:lvl4pPr marL="1600200" indent="-228600" eaLnBrk="0" hangingPunct="0">
              <a:spcBef>
                <a:spcPct val="20000"/>
              </a:spcBef>
              <a:buClr>
                <a:srgbClr val="CF1C21"/>
              </a:buClr>
              <a:buSzPct val="80000"/>
              <a:buFont typeface="Wingdings" pitchFamily="2" charset="2"/>
              <a:buChar char="§"/>
              <a:defRPr sz="2000">
                <a:solidFill>
                  <a:schemeClr val="tx1"/>
                </a:solidFill>
                <a:latin typeface="Arial" pitchFamily="34" charset="0"/>
                <a:cs typeface="Arial" pitchFamily="34" charset="0"/>
              </a:defRPr>
            </a:lvl4pPr>
            <a:lvl5pPr marL="1084263" indent="-176213" eaLnBrk="0" hangingPunct="0">
              <a:spcBef>
                <a:spcPct val="20000"/>
              </a:spcBef>
              <a:buClr>
                <a:srgbClr val="CF1C21"/>
              </a:buClr>
              <a:buSzPct val="80000"/>
              <a:buFont typeface="Wingdings" pitchFamily="2" charset="2"/>
              <a:buChar char="§"/>
              <a:defRPr sz="2000">
                <a:solidFill>
                  <a:schemeClr val="tx1"/>
                </a:solidFill>
                <a:latin typeface="Arial" pitchFamily="34" charset="0"/>
                <a:cs typeface="Arial" pitchFamily="34" charset="0"/>
              </a:defRPr>
            </a:lvl5pPr>
            <a:lvl6pPr marL="1541463" indent="-176213" eaLnBrk="0" fontAlgn="base" hangingPunct="0">
              <a:spcBef>
                <a:spcPct val="20000"/>
              </a:spcBef>
              <a:spcAft>
                <a:spcPct val="0"/>
              </a:spcAft>
              <a:buClr>
                <a:srgbClr val="CF1C21"/>
              </a:buClr>
              <a:buSzPct val="80000"/>
              <a:buFont typeface="Wingdings" pitchFamily="2" charset="2"/>
              <a:buChar char="§"/>
              <a:defRPr sz="2000">
                <a:solidFill>
                  <a:schemeClr val="tx1"/>
                </a:solidFill>
                <a:latin typeface="Arial" pitchFamily="34" charset="0"/>
                <a:cs typeface="Arial" pitchFamily="34" charset="0"/>
              </a:defRPr>
            </a:lvl6pPr>
            <a:lvl7pPr marL="1998663" indent="-176213" eaLnBrk="0" fontAlgn="base" hangingPunct="0">
              <a:spcBef>
                <a:spcPct val="20000"/>
              </a:spcBef>
              <a:spcAft>
                <a:spcPct val="0"/>
              </a:spcAft>
              <a:buClr>
                <a:srgbClr val="CF1C21"/>
              </a:buClr>
              <a:buSzPct val="80000"/>
              <a:buFont typeface="Wingdings" pitchFamily="2" charset="2"/>
              <a:buChar char="§"/>
              <a:defRPr sz="2000">
                <a:solidFill>
                  <a:schemeClr val="tx1"/>
                </a:solidFill>
                <a:latin typeface="Arial" pitchFamily="34" charset="0"/>
                <a:cs typeface="Arial" pitchFamily="34" charset="0"/>
              </a:defRPr>
            </a:lvl7pPr>
            <a:lvl8pPr marL="2455863" indent="-176213" eaLnBrk="0" fontAlgn="base" hangingPunct="0">
              <a:spcBef>
                <a:spcPct val="20000"/>
              </a:spcBef>
              <a:spcAft>
                <a:spcPct val="0"/>
              </a:spcAft>
              <a:buClr>
                <a:srgbClr val="CF1C21"/>
              </a:buClr>
              <a:buSzPct val="80000"/>
              <a:buFont typeface="Wingdings" pitchFamily="2" charset="2"/>
              <a:buChar char="§"/>
              <a:defRPr sz="2000">
                <a:solidFill>
                  <a:schemeClr val="tx1"/>
                </a:solidFill>
                <a:latin typeface="Arial" pitchFamily="34" charset="0"/>
                <a:cs typeface="Arial" pitchFamily="34" charset="0"/>
              </a:defRPr>
            </a:lvl8pPr>
            <a:lvl9pPr marL="2913063" indent="-176213" eaLnBrk="0" fontAlgn="base" hangingPunct="0">
              <a:spcBef>
                <a:spcPct val="20000"/>
              </a:spcBef>
              <a:spcAft>
                <a:spcPct val="0"/>
              </a:spcAft>
              <a:buClr>
                <a:srgbClr val="CF1C21"/>
              </a:buClr>
              <a:buSzPct val="80000"/>
              <a:buFont typeface="Wingdings" pitchFamily="2" charset="2"/>
              <a:buChar char="§"/>
              <a:defRPr sz="2000">
                <a:solidFill>
                  <a:schemeClr val="tx1"/>
                </a:solidFill>
                <a:latin typeface="Arial" pitchFamily="34" charset="0"/>
                <a:cs typeface="Arial" pitchFamily="34" charset="0"/>
              </a:defRPr>
            </a:lvl9pPr>
          </a:lstStyle>
          <a:p>
            <a:pPr eaLnBrk="1" hangingPunct="1">
              <a:lnSpc>
                <a:spcPct val="90000"/>
              </a:lnSpc>
              <a:buFont typeface="Arial" pitchFamily="34" charset="0"/>
              <a:buChar char="•"/>
            </a:pPr>
            <a:endParaRPr lang="en-GB" altLang="en-US" b="1" dirty="0"/>
          </a:p>
          <a:p>
            <a:pPr lvl="1" eaLnBrk="1" hangingPunct="1">
              <a:lnSpc>
                <a:spcPct val="90000"/>
              </a:lnSpc>
              <a:buFont typeface="Arial" pitchFamily="34" charset="0"/>
              <a:buChar char="•"/>
            </a:pPr>
            <a:r>
              <a:rPr lang="en-GB" altLang="en-US" b="1" dirty="0"/>
              <a:t>RC Emergency Hospital</a:t>
            </a:r>
          </a:p>
          <a:p>
            <a:pPr lvl="1" eaLnBrk="1" hangingPunct="1">
              <a:lnSpc>
                <a:spcPct val="90000"/>
              </a:lnSpc>
              <a:buFont typeface="Arial" pitchFamily="34" charset="0"/>
              <a:buChar char="•"/>
            </a:pPr>
            <a:r>
              <a:rPr lang="en-GB" altLang="en-US" b="1" dirty="0"/>
              <a:t>RC Emergency Clinic</a:t>
            </a:r>
          </a:p>
          <a:p>
            <a:pPr lvl="2" eaLnBrk="1" hangingPunct="1">
              <a:lnSpc>
                <a:spcPct val="90000"/>
              </a:lnSpc>
              <a:buFontTx/>
              <a:buChar char="•"/>
            </a:pPr>
            <a:r>
              <a:rPr lang="en-GB" altLang="en-US" b="1" dirty="0"/>
              <a:t>WASH ERUs:</a:t>
            </a:r>
          </a:p>
          <a:p>
            <a:pPr lvl="4" eaLnBrk="1" hangingPunct="1">
              <a:lnSpc>
                <a:spcPct val="90000"/>
              </a:lnSpc>
              <a:buFontTx/>
              <a:buChar char="•"/>
            </a:pPr>
            <a:r>
              <a:rPr lang="en-GB" altLang="en-US" dirty="0"/>
              <a:t>Water treatment (M40)</a:t>
            </a:r>
          </a:p>
          <a:p>
            <a:pPr lvl="4" eaLnBrk="1" hangingPunct="1">
              <a:lnSpc>
                <a:spcPct val="90000"/>
              </a:lnSpc>
              <a:buFontTx/>
              <a:buChar char="•"/>
            </a:pPr>
            <a:r>
              <a:rPr lang="en-GB" altLang="en-US" dirty="0"/>
              <a:t>Specialised water (M15)</a:t>
            </a:r>
          </a:p>
          <a:p>
            <a:pPr lvl="4" eaLnBrk="1" hangingPunct="1">
              <a:lnSpc>
                <a:spcPct val="90000"/>
              </a:lnSpc>
              <a:buFontTx/>
              <a:buChar char="•"/>
            </a:pPr>
            <a:r>
              <a:rPr lang="en-GB" altLang="en-US" dirty="0"/>
              <a:t>Mass sanitation (MSM20)</a:t>
            </a:r>
          </a:p>
          <a:p>
            <a:pPr lvl="2" eaLnBrk="1" hangingPunct="1">
              <a:lnSpc>
                <a:spcPct val="90000"/>
              </a:lnSpc>
              <a:buFontTx/>
              <a:buChar char="•"/>
            </a:pPr>
            <a:r>
              <a:rPr lang="en-GB" altLang="en-US" b="1" dirty="0"/>
              <a:t>  Logistics</a:t>
            </a:r>
          </a:p>
          <a:p>
            <a:pPr lvl="2" eaLnBrk="1" hangingPunct="1">
              <a:lnSpc>
                <a:spcPct val="90000"/>
              </a:lnSpc>
              <a:buFontTx/>
              <a:buChar char="•"/>
            </a:pPr>
            <a:r>
              <a:rPr lang="en-US" altLang="en-US" b="1" dirty="0"/>
              <a:t>  Relief distribution</a:t>
            </a:r>
          </a:p>
          <a:p>
            <a:pPr lvl="2" eaLnBrk="1" hangingPunct="1">
              <a:lnSpc>
                <a:spcPct val="90000"/>
              </a:lnSpc>
              <a:buFontTx/>
              <a:buChar char="•"/>
            </a:pPr>
            <a:r>
              <a:rPr lang="en-GB" altLang="en-US" b="1" dirty="0"/>
              <a:t>  IT &amp;Telecommunication</a:t>
            </a:r>
            <a:endParaRPr lang="en-US" altLang="en-US" b="1" dirty="0"/>
          </a:p>
          <a:p>
            <a:pPr lvl="2" eaLnBrk="1" hangingPunct="1">
              <a:lnSpc>
                <a:spcPct val="90000"/>
              </a:lnSpc>
              <a:buFontTx/>
              <a:buChar char="•"/>
            </a:pPr>
            <a:r>
              <a:rPr lang="en-US" altLang="en-US" b="1" dirty="0"/>
              <a:t>  Base Camp</a:t>
            </a:r>
          </a:p>
        </p:txBody>
      </p:sp>
      <p:pic>
        <p:nvPicPr>
          <p:cNvPr id="34820" name="Picture 4" descr="ot7"/>
          <p:cNvPicPr>
            <a:picLocks noGrp="1" noChangeAspect="1" noChangeArrowheads="1"/>
          </p:cNvPicPr>
          <p:nvPr>
            <p:ph sz="half" idx="4294967295"/>
          </p:nvPr>
        </p:nvPicPr>
        <p:blipFill>
          <a:blip r:embed="rId3" cstate="print">
            <a:extLst>
              <a:ext uri="{28A0092B-C50C-407E-A947-70E740481C1C}">
                <a14:useLocalDpi xmlns:a14="http://schemas.microsoft.com/office/drawing/2010/main" xmlns="" val="0"/>
              </a:ext>
            </a:extLst>
          </a:blip>
          <a:srcRect/>
          <a:stretch>
            <a:fillRect/>
          </a:stretch>
        </p:blipFill>
        <p:spPr>
          <a:xfrm>
            <a:off x="4523085" y="1997935"/>
            <a:ext cx="4609248" cy="3456383"/>
          </a:xfrm>
          <a:noFill/>
        </p:spPr>
      </p:pic>
      <p:sp>
        <p:nvSpPr>
          <p:cNvPr id="6" name="Rectangle 5"/>
          <p:cNvSpPr/>
          <p:nvPr/>
        </p:nvSpPr>
        <p:spPr bwMode="auto">
          <a:xfrm>
            <a:off x="8320088" y="0"/>
            <a:ext cx="823912" cy="666750"/>
          </a:xfrm>
          <a:prstGeom prst="rect">
            <a:avLst/>
          </a:prstGeom>
          <a:solidFill>
            <a:schemeClr val="bg1">
              <a:lumMod val="8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000" b="1" dirty="0">
                <a:solidFill>
                  <a:schemeClr val="bg1">
                    <a:lumMod val="50000"/>
                  </a:schemeClr>
                </a:solidFill>
              </a:rPr>
              <a:t>ERU</a:t>
            </a:r>
            <a:endParaRPr lang="en-GB" sz="2000" b="1" dirty="0">
              <a:solidFill>
                <a:schemeClr val="bg1">
                  <a:lumMod val="50000"/>
                </a:schemeClr>
              </a:solidFill>
            </a:endParaRPr>
          </a:p>
        </p:txBody>
      </p:sp>
    </p:spTree>
    <p:extLst>
      <p:ext uri="{BB962C8B-B14F-4D97-AF65-F5344CB8AC3E}">
        <p14:creationId xmlns:p14="http://schemas.microsoft.com/office/powerpoint/2010/main" xmlns="" val="8651438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4819">
                                            <p:txEl>
                                              <p:pRg st="1" end="1"/>
                                            </p:txEl>
                                          </p:spTgt>
                                        </p:tgtEl>
                                        <p:attrNameLst>
                                          <p:attrName>style.visibility</p:attrName>
                                        </p:attrNameLst>
                                      </p:cBhvr>
                                      <p:to>
                                        <p:strVal val="visible"/>
                                      </p:to>
                                    </p:set>
                                    <p:animEffect transition="in" filter="barn(inVertical)">
                                      <p:cBhvr>
                                        <p:cTn id="7" dur="500"/>
                                        <p:tgtEl>
                                          <p:spTgt spid="34819">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34819">
                                            <p:txEl>
                                              <p:pRg st="2" end="2"/>
                                            </p:txEl>
                                          </p:spTgt>
                                        </p:tgtEl>
                                        <p:attrNameLst>
                                          <p:attrName>style.visibility</p:attrName>
                                        </p:attrNameLst>
                                      </p:cBhvr>
                                      <p:to>
                                        <p:strVal val="visible"/>
                                      </p:to>
                                    </p:set>
                                    <p:animEffect transition="in" filter="barn(inVertical)">
                                      <p:cBhvr>
                                        <p:cTn id="12" dur="500"/>
                                        <p:tgtEl>
                                          <p:spTgt spid="34819">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34819">
                                            <p:txEl>
                                              <p:pRg st="3" end="3"/>
                                            </p:txEl>
                                          </p:spTgt>
                                        </p:tgtEl>
                                        <p:attrNameLst>
                                          <p:attrName>style.visibility</p:attrName>
                                        </p:attrNameLst>
                                      </p:cBhvr>
                                      <p:to>
                                        <p:strVal val="visible"/>
                                      </p:to>
                                    </p:set>
                                    <p:animEffect transition="in" filter="barn(inVertical)">
                                      <p:cBhvr>
                                        <p:cTn id="17" dur="500"/>
                                        <p:tgtEl>
                                          <p:spTgt spid="34819">
                                            <p:txEl>
                                              <p:pRg st="3" end="3"/>
                                            </p:txEl>
                                          </p:spTgt>
                                        </p:tgtEl>
                                      </p:cBhvr>
                                    </p:animEffect>
                                  </p:childTnLst>
                                </p:cTn>
                              </p:par>
                              <p:par>
                                <p:cTn id="18" presetID="16" presetClass="entr" presetSubtype="21" fill="hold" nodeType="withEffect">
                                  <p:stCondLst>
                                    <p:cond delay="0"/>
                                  </p:stCondLst>
                                  <p:childTnLst>
                                    <p:set>
                                      <p:cBhvr>
                                        <p:cTn id="19" dur="1" fill="hold">
                                          <p:stCondLst>
                                            <p:cond delay="0"/>
                                          </p:stCondLst>
                                        </p:cTn>
                                        <p:tgtEl>
                                          <p:spTgt spid="34819">
                                            <p:txEl>
                                              <p:pRg st="4" end="4"/>
                                            </p:txEl>
                                          </p:spTgt>
                                        </p:tgtEl>
                                        <p:attrNameLst>
                                          <p:attrName>style.visibility</p:attrName>
                                        </p:attrNameLst>
                                      </p:cBhvr>
                                      <p:to>
                                        <p:strVal val="visible"/>
                                      </p:to>
                                    </p:set>
                                    <p:animEffect transition="in" filter="barn(inVertical)">
                                      <p:cBhvr>
                                        <p:cTn id="20" dur="500"/>
                                        <p:tgtEl>
                                          <p:spTgt spid="34819">
                                            <p:txEl>
                                              <p:pRg st="4" end="4"/>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6" presetClass="entr" presetSubtype="21" fill="hold" nodeType="clickEffect">
                                  <p:stCondLst>
                                    <p:cond delay="0"/>
                                  </p:stCondLst>
                                  <p:childTnLst>
                                    <p:set>
                                      <p:cBhvr>
                                        <p:cTn id="24" dur="1" fill="hold">
                                          <p:stCondLst>
                                            <p:cond delay="0"/>
                                          </p:stCondLst>
                                        </p:cTn>
                                        <p:tgtEl>
                                          <p:spTgt spid="34819">
                                            <p:txEl>
                                              <p:pRg st="5" end="5"/>
                                            </p:txEl>
                                          </p:spTgt>
                                        </p:tgtEl>
                                        <p:attrNameLst>
                                          <p:attrName>style.visibility</p:attrName>
                                        </p:attrNameLst>
                                      </p:cBhvr>
                                      <p:to>
                                        <p:strVal val="visible"/>
                                      </p:to>
                                    </p:set>
                                    <p:animEffect transition="in" filter="barn(inVertical)">
                                      <p:cBhvr>
                                        <p:cTn id="25" dur="500"/>
                                        <p:tgtEl>
                                          <p:spTgt spid="34819">
                                            <p:txEl>
                                              <p:pRg st="5" end="5"/>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6" presetClass="entr" presetSubtype="21" fill="hold" nodeType="clickEffect">
                                  <p:stCondLst>
                                    <p:cond delay="0"/>
                                  </p:stCondLst>
                                  <p:childTnLst>
                                    <p:set>
                                      <p:cBhvr>
                                        <p:cTn id="29" dur="1" fill="hold">
                                          <p:stCondLst>
                                            <p:cond delay="0"/>
                                          </p:stCondLst>
                                        </p:cTn>
                                        <p:tgtEl>
                                          <p:spTgt spid="34819">
                                            <p:txEl>
                                              <p:pRg st="6" end="6"/>
                                            </p:txEl>
                                          </p:spTgt>
                                        </p:tgtEl>
                                        <p:attrNameLst>
                                          <p:attrName>style.visibility</p:attrName>
                                        </p:attrNameLst>
                                      </p:cBhvr>
                                      <p:to>
                                        <p:strVal val="visible"/>
                                      </p:to>
                                    </p:set>
                                    <p:animEffect transition="in" filter="barn(inVertical)">
                                      <p:cBhvr>
                                        <p:cTn id="30" dur="500"/>
                                        <p:tgtEl>
                                          <p:spTgt spid="34819">
                                            <p:txEl>
                                              <p:pRg st="6" end="6"/>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16" presetClass="entr" presetSubtype="21" fill="hold" nodeType="clickEffect">
                                  <p:stCondLst>
                                    <p:cond delay="0"/>
                                  </p:stCondLst>
                                  <p:childTnLst>
                                    <p:set>
                                      <p:cBhvr>
                                        <p:cTn id="34" dur="1" fill="hold">
                                          <p:stCondLst>
                                            <p:cond delay="0"/>
                                          </p:stCondLst>
                                        </p:cTn>
                                        <p:tgtEl>
                                          <p:spTgt spid="34819">
                                            <p:txEl>
                                              <p:pRg st="7" end="7"/>
                                            </p:txEl>
                                          </p:spTgt>
                                        </p:tgtEl>
                                        <p:attrNameLst>
                                          <p:attrName>style.visibility</p:attrName>
                                        </p:attrNameLst>
                                      </p:cBhvr>
                                      <p:to>
                                        <p:strVal val="visible"/>
                                      </p:to>
                                    </p:set>
                                    <p:animEffect transition="in" filter="barn(inVertical)">
                                      <p:cBhvr>
                                        <p:cTn id="35" dur="500"/>
                                        <p:tgtEl>
                                          <p:spTgt spid="34819">
                                            <p:txEl>
                                              <p:pRg st="7" end="7"/>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16" presetClass="entr" presetSubtype="21" fill="hold" nodeType="clickEffect">
                                  <p:stCondLst>
                                    <p:cond delay="0"/>
                                  </p:stCondLst>
                                  <p:childTnLst>
                                    <p:set>
                                      <p:cBhvr>
                                        <p:cTn id="39" dur="1" fill="hold">
                                          <p:stCondLst>
                                            <p:cond delay="0"/>
                                          </p:stCondLst>
                                        </p:cTn>
                                        <p:tgtEl>
                                          <p:spTgt spid="34819">
                                            <p:txEl>
                                              <p:pRg st="8" end="8"/>
                                            </p:txEl>
                                          </p:spTgt>
                                        </p:tgtEl>
                                        <p:attrNameLst>
                                          <p:attrName>style.visibility</p:attrName>
                                        </p:attrNameLst>
                                      </p:cBhvr>
                                      <p:to>
                                        <p:strVal val="visible"/>
                                      </p:to>
                                    </p:set>
                                    <p:animEffect transition="in" filter="barn(inVertical)">
                                      <p:cBhvr>
                                        <p:cTn id="40" dur="500"/>
                                        <p:tgtEl>
                                          <p:spTgt spid="34819">
                                            <p:txEl>
                                              <p:pRg st="8" end="8"/>
                                            </p:txEl>
                                          </p:spTgt>
                                        </p:tgtEl>
                                      </p:cBhvr>
                                    </p:animEffect>
                                  </p:childTnLst>
                                </p:cTn>
                              </p:par>
                            </p:childTnLst>
                          </p:cTn>
                        </p:par>
                      </p:childTnLst>
                    </p:cTn>
                  </p:par>
                  <p:par>
                    <p:cTn id="41" fill="hold">
                      <p:stCondLst>
                        <p:cond delay="indefinite"/>
                      </p:stCondLst>
                      <p:childTnLst>
                        <p:par>
                          <p:cTn id="42" fill="hold">
                            <p:stCondLst>
                              <p:cond delay="0"/>
                            </p:stCondLst>
                            <p:childTnLst>
                              <p:par>
                                <p:cTn id="43" presetID="16" presetClass="entr" presetSubtype="21" fill="hold" nodeType="clickEffect">
                                  <p:stCondLst>
                                    <p:cond delay="0"/>
                                  </p:stCondLst>
                                  <p:childTnLst>
                                    <p:set>
                                      <p:cBhvr>
                                        <p:cTn id="44" dur="1" fill="hold">
                                          <p:stCondLst>
                                            <p:cond delay="0"/>
                                          </p:stCondLst>
                                        </p:cTn>
                                        <p:tgtEl>
                                          <p:spTgt spid="34819">
                                            <p:txEl>
                                              <p:pRg st="9" end="9"/>
                                            </p:txEl>
                                          </p:spTgt>
                                        </p:tgtEl>
                                        <p:attrNameLst>
                                          <p:attrName>style.visibility</p:attrName>
                                        </p:attrNameLst>
                                      </p:cBhvr>
                                      <p:to>
                                        <p:strVal val="visible"/>
                                      </p:to>
                                    </p:set>
                                    <p:animEffect transition="in" filter="barn(inVertical)">
                                      <p:cBhvr>
                                        <p:cTn id="45" dur="500"/>
                                        <p:tgtEl>
                                          <p:spTgt spid="34819">
                                            <p:txEl>
                                              <p:pRg st="9" end="9"/>
                                            </p:txEl>
                                          </p:spTgt>
                                        </p:tgtEl>
                                      </p:cBhvr>
                                    </p:animEffect>
                                  </p:childTnLst>
                                </p:cTn>
                              </p:par>
                            </p:childTnLst>
                          </p:cTn>
                        </p:par>
                      </p:childTnLst>
                    </p:cTn>
                  </p:par>
                  <p:par>
                    <p:cTn id="46" fill="hold">
                      <p:stCondLst>
                        <p:cond delay="indefinite"/>
                      </p:stCondLst>
                      <p:childTnLst>
                        <p:par>
                          <p:cTn id="47" fill="hold">
                            <p:stCondLst>
                              <p:cond delay="0"/>
                            </p:stCondLst>
                            <p:childTnLst>
                              <p:par>
                                <p:cTn id="48" presetID="16" presetClass="entr" presetSubtype="21" fill="hold" nodeType="clickEffect">
                                  <p:stCondLst>
                                    <p:cond delay="0"/>
                                  </p:stCondLst>
                                  <p:childTnLst>
                                    <p:set>
                                      <p:cBhvr>
                                        <p:cTn id="49" dur="1" fill="hold">
                                          <p:stCondLst>
                                            <p:cond delay="0"/>
                                          </p:stCondLst>
                                        </p:cTn>
                                        <p:tgtEl>
                                          <p:spTgt spid="34819">
                                            <p:txEl>
                                              <p:pRg st="10" end="10"/>
                                            </p:txEl>
                                          </p:spTgt>
                                        </p:tgtEl>
                                        <p:attrNameLst>
                                          <p:attrName>style.visibility</p:attrName>
                                        </p:attrNameLst>
                                      </p:cBhvr>
                                      <p:to>
                                        <p:strVal val="visible"/>
                                      </p:to>
                                    </p:set>
                                    <p:animEffect transition="in" filter="barn(inVertical)">
                                      <p:cBhvr>
                                        <p:cTn id="50" dur="500"/>
                                        <p:tgtEl>
                                          <p:spTgt spid="34819">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IFRC_2011 presentation-E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xmlns="" name="Surge SOP_Quick presentation" id="{0E2F8851-9D6E-48F8-9A8A-9F40898063C7}" vid="{9A63EEBF-2A01-478C-BD50-791B702E4482}"/>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3.xml><?xml version="1.0" encoding="utf-8"?>
<a:theme xmlns:a="http://schemas.openxmlformats.org/drawingml/2006/main" name="Thème Office">
  <a:themeElements>
    <a:clrScheme name="Bureau">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FC7BDDFF49513A42B7712415F1899E97" ma:contentTypeVersion="5" ma:contentTypeDescription="Create a new document." ma:contentTypeScope="" ma:versionID="b249d3005965d99230c25881d165d796">
  <xsd:schema xmlns:xsd="http://www.w3.org/2001/XMLSchema" xmlns:xs="http://www.w3.org/2001/XMLSchema" xmlns:p="http://schemas.microsoft.com/office/2006/metadata/properties" xmlns:ns2="fa6ff249-84cd-4e98-87b6-f455e6b81eab" xmlns:ns3="026bfad4-81b3-43f4-884f-8fb15cc6b6b0" targetNamespace="http://schemas.microsoft.com/office/2006/metadata/properties" ma:root="true" ma:fieldsID="2cc17c74905387126130935afad89520" ns2:_="" ns3:_="">
    <xsd:import namespace="fa6ff249-84cd-4e98-87b6-f455e6b81eab"/>
    <xsd:import namespace="026bfad4-81b3-43f4-884f-8fb15cc6b6b0"/>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AutoTag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a6ff249-84cd-4e98-87b6-f455e6b81eab" elementFormDefault="qualified">
    <xsd:import namespace="http://schemas.microsoft.com/office/2006/documentManagement/types"/>
    <xsd:import namespace="http://schemas.microsoft.com/office/infopath/2007/PartnerControls"/>
    <xsd:element name="SharedWithUsers" ma:index="8"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description=""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026bfad4-81b3-43f4-884f-8fb15cc6b6b0" elementFormDefault="qualified">
    <xsd:import namespace="http://schemas.microsoft.com/office/2006/documentManagement/types"/>
    <xsd:import namespace="http://schemas.microsoft.com/office/infopath/2007/PartnerControls"/>
    <xsd:element name="MediaServiceMetadata" ma:index="10" nillable="true" ma:displayName="MediaServiceMetadata" ma:description="" ma:hidden="true" ma:internalName="MediaServiceMetadata" ma:readOnly="true">
      <xsd:simpleType>
        <xsd:restriction base="dms:Note"/>
      </xsd:simpleType>
    </xsd:element>
    <xsd:element name="MediaServiceFastMetadata" ma:index="11" nillable="true" ma:displayName="MediaServiceFastMetadata" ma:description="" ma:hidden="true" ma:internalName="MediaServiceFastMetadata" ma:readOnly="true">
      <xsd:simpleType>
        <xsd:restriction base="dms:Note"/>
      </xsd:simpleType>
    </xsd:element>
    <xsd:element name="MediaServiceAutoTags" ma:index="12" nillable="true" ma:displayName="MediaServiceAutoTags" ma:description="" ma:internalName="MediaServiceAutoTags"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D0F1A4F7-64A7-4B44-90DF-8B9044C585EF}">
  <ds:schemaRefs>
    <ds:schemaRef ds:uri="http://purl.org/dc/terms/"/>
    <ds:schemaRef ds:uri="http://schemas.openxmlformats.org/package/2006/metadata/core-properties"/>
    <ds:schemaRef ds:uri="http://schemas.microsoft.com/office/2006/documentManagement/types"/>
    <ds:schemaRef ds:uri="http://schemas.microsoft.com/office/infopath/2007/PartnerControls"/>
    <ds:schemaRef ds:uri="fa6ff249-84cd-4e98-87b6-f455e6b81eab"/>
    <ds:schemaRef ds:uri="http://purl.org/dc/elements/1.1/"/>
    <ds:schemaRef ds:uri="http://schemas.microsoft.com/office/2006/metadata/properties"/>
    <ds:schemaRef ds:uri="026bfad4-81b3-43f4-884f-8fb15cc6b6b0"/>
    <ds:schemaRef ds:uri="http://www.w3.org/XML/1998/namespace"/>
    <ds:schemaRef ds:uri="http://purl.org/dc/dcmitype/"/>
  </ds:schemaRefs>
</ds:datastoreItem>
</file>

<file path=customXml/itemProps2.xml><?xml version="1.0" encoding="utf-8"?>
<ds:datastoreItem xmlns:ds="http://schemas.openxmlformats.org/officeDocument/2006/customXml" ds:itemID="{6B2725A2-E16B-4697-8C84-6E7A8D67E373}">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fa6ff249-84cd-4e98-87b6-f455e6b81eab"/>
    <ds:schemaRef ds:uri="026bfad4-81b3-43f4-884f-8fb15cc6b6b0"/>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EF6778D9-4FF1-4AAF-9C33-267964DE0074}">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IFRC theme</Template>
  <TotalTime>712</TotalTime>
  <Words>1187</Words>
  <Application>Microsoft Office PowerPoint</Application>
  <PresentationFormat>On-screen Show (4:3)</PresentationFormat>
  <Paragraphs>145</Paragraphs>
  <Slides>22</Slides>
  <Notes>11</Notes>
  <HiddenSlides>0</HiddenSlides>
  <MMClips>1</MMClips>
  <ScaleCrop>false</ScaleCrop>
  <HeadingPairs>
    <vt:vector size="4" baseType="variant">
      <vt:variant>
        <vt:lpstr>Theme</vt:lpstr>
      </vt:variant>
      <vt:variant>
        <vt:i4>1</vt:i4>
      </vt:variant>
      <vt:variant>
        <vt:lpstr>Slide Titles</vt:lpstr>
      </vt:variant>
      <vt:variant>
        <vt:i4>22</vt:i4>
      </vt:variant>
    </vt:vector>
  </HeadingPairs>
  <TitlesOfParts>
    <vt:vector size="23" baseType="lpstr">
      <vt:lpstr>IFRC_2011 presentation-EN</vt:lpstr>
      <vt:lpstr>IFRC Surge Tools</vt:lpstr>
      <vt:lpstr>Slide 2</vt:lpstr>
      <vt:lpstr>Slide 3</vt:lpstr>
      <vt:lpstr>Slide 4</vt:lpstr>
      <vt:lpstr>Slide 5</vt:lpstr>
      <vt:lpstr>Slide 6</vt:lpstr>
      <vt:lpstr>Field Assessment &amp; Coordination Team (FACT)</vt:lpstr>
      <vt:lpstr>Emergency Response Units (ERU)</vt:lpstr>
      <vt:lpstr>Types of ERUs</vt:lpstr>
      <vt:lpstr>Slide 10</vt:lpstr>
      <vt:lpstr>Slide 11</vt:lpstr>
      <vt:lpstr>Slide 12</vt:lpstr>
      <vt:lpstr>Slide 13</vt:lpstr>
      <vt:lpstr>Slide 14</vt:lpstr>
      <vt:lpstr>Slide 15</vt:lpstr>
      <vt:lpstr>Slide 16</vt:lpstr>
      <vt:lpstr>Slide 17</vt:lpstr>
      <vt:lpstr>Slide 18</vt:lpstr>
      <vt:lpstr>Slide 19</vt:lpstr>
      <vt:lpstr>Slide 20</vt:lpstr>
      <vt:lpstr>VIDEO Head of Emergency Operations</vt:lpstr>
      <vt:lpstr>Questions? Comments?</vt:lpstr>
    </vt:vector>
  </TitlesOfParts>
  <Company>IFRC</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Lucia LASSO</dc:creator>
  <cp:lastModifiedBy>fakourm</cp:lastModifiedBy>
  <cp:revision>20</cp:revision>
  <cp:lastPrinted>2017-01-26T09:08:18Z</cp:lastPrinted>
  <dcterms:created xsi:type="dcterms:W3CDTF">2018-04-30T09:30:31Z</dcterms:created>
  <dcterms:modified xsi:type="dcterms:W3CDTF">2018-12-08T09:26:48Z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0x010100FC7BDDFF49513A42B7712415F1899E97</vt:lpwstr>
  </property>
</Properties>
</file>