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181F"/>
    <a:srgbClr val="ACACAC"/>
    <a:srgbClr val="DC2926"/>
    <a:srgbClr val="771A15"/>
    <a:srgbClr val="EE2331"/>
    <a:srgbClr val="E82E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ACACAC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61E-439E-884F-54A8B9B4E89A}"/>
              </c:ext>
            </c:extLst>
          </c:dPt>
          <c:dPt>
            <c:idx val="1"/>
            <c:bubble3D val="0"/>
            <c:spPr>
              <a:solidFill>
                <a:srgbClr val="DC292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61E-439E-884F-54A8B9B4E89A}"/>
              </c:ext>
            </c:extLst>
          </c:dPt>
          <c:dPt>
            <c:idx val="2"/>
            <c:bubble3D val="0"/>
            <c:spPr>
              <a:solidFill>
                <a:srgbClr val="771A1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61E-439E-884F-54A8B9B4E89A}"/>
              </c:ext>
            </c:extLst>
          </c:dPt>
          <c:dLbls>
            <c:dLbl>
              <c:idx val="2"/>
              <c:layout>
                <c:manualLayout>
                  <c:x val="0.21192720578174173"/>
                  <c:y val="0.1654464602395855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61E-439E-884F-54A8B9B4E8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0%</c:formatCode>
                <c:ptCount val="3"/>
                <c:pt idx="0">
                  <c:v>0.51</c:v>
                </c:pt>
                <c:pt idx="1">
                  <c:v>0.25</c:v>
                </c:pt>
                <c:pt idx="2">
                  <c:v>0.24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61E-439E-884F-54A8B9B4E89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1B13-03EA-44EC-8147-48337D14C624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C5AD-2749-4691-B09E-CDF16779F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73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1B13-03EA-44EC-8147-48337D14C624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C5AD-2749-4691-B09E-CDF16779F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317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1B13-03EA-44EC-8147-48337D14C624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C5AD-2749-4691-B09E-CDF16779F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00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1B13-03EA-44EC-8147-48337D14C624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C5AD-2749-4691-B09E-CDF16779F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43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1B13-03EA-44EC-8147-48337D14C624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C5AD-2749-4691-B09E-CDF16779F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31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1B13-03EA-44EC-8147-48337D14C624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C5AD-2749-4691-B09E-CDF16779F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147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1B13-03EA-44EC-8147-48337D14C624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C5AD-2749-4691-B09E-CDF16779F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4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1B13-03EA-44EC-8147-48337D14C624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C5AD-2749-4691-B09E-CDF16779F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71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1B13-03EA-44EC-8147-48337D14C624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C5AD-2749-4691-B09E-CDF16779F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9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1B13-03EA-44EC-8147-48337D14C624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C5AD-2749-4691-B09E-CDF16779F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19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1B13-03EA-44EC-8147-48337D14C624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C5AD-2749-4691-B09E-CDF16779F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17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51B13-03EA-44EC-8147-48337D14C624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FC5AD-2749-4691-B09E-CDF16779F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512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45EB2-A1C6-4DE5-ACE1-3414DB787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D0FC4E3-3C85-44A0-A306-079E39CA8B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C673428-A14D-4E49-A618-4EF54D11FE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909"/>
            <a:ext cx="9144000" cy="665018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1240396-BBBE-4A04-A0DB-5D2268C4C4AD}"/>
              </a:ext>
            </a:extLst>
          </p:cNvPr>
          <p:cNvSpPr/>
          <p:nvPr/>
        </p:nvSpPr>
        <p:spPr>
          <a:xfrm>
            <a:off x="7391400" y="1409700"/>
            <a:ext cx="1557338" cy="161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GB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102,710 </a:t>
            </a:r>
            <a:r>
              <a:rPr lang="en-GB" sz="1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liters</a:t>
            </a:r>
            <a:r>
              <a:rPr lang="en-GB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safe water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E0C47BC-0A55-4DEC-82B6-ADA2409A3F4E}"/>
              </a:ext>
            </a:extLst>
          </p:cNvPr>
          <p:cNvSpPr/>
          <p:nvPr/>
        </p:nvSpPr>
        <p:spPr>
          <a:xfrm>
            <a:off x="7388225" y="1676400"/>
            <a:ext cx="1412875" cy="161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GB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15,532 medical visits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C06B9BA4-6882-460C-A0C4-FB63D1B33DA5}"/>
              </a:ext>
            </a:extLst>
          </p:cNvPr>
          <p:cNvSpPr/>
          <p:nvPr/>
        </p:nvSpPr>
        <p:spPr>
          <a:xfrm>
            <a:off x="7388225" y="1930400"/>
            <a:ext cx="1517650" cy="293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GB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21,350 families receiving emergency shelter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C5A4353-EC2E-456D-A6E6-5E3253B08825}"/>
              </a:ext>
            </a:extLst>
          </p:cNvPr>
          <p:cNvSpPr/>
          <p:nvPr/>
        </p:nvSpPr>
        <p:spPr>
          <a:xfrm>
            <a:off x="7388224" y="1939131"/>
            <a:ext cx="1560513" cy="293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GB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22,749 families receiving emergency shelter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7861CEA-281D-4577-954A-F4F1CBA23E48}"/>
              </a:ext>
            </a:extLst>
          </p:cNvPr>
          <p:cNvSpPr/>
          <p:nvPr/>
        </p:nvSpPr>
        <p:spPr>
          <a:xfrm>
            <a:off x="7388225" y="2328069"/>
            <a:ext cx="1517650" cy="152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GB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765,073 kilograms food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97166536-BDBA-40AC-8B24-0D2DC913F366}"/>
              </a:ext>
            </a:extLst>
          </p:cNvPr>
          <p:cNvSpPr/>
          <p:nvPr/>
        </p:nvSpPr>
        <p:spPr>
          <a:xfrm>
            <a:off x="7662864" y="5362575"/>
            <a:ext cx="1071562" cy="271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345E44F7-A19F-4D3D-B735-9C78F5EB4B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1203" y="5201548"/>
            <a:ext cx="1654043" cy="160879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BFF4CDF4-E087-4374-A508-7C7115A1007A}"/>
              </a:ext>
            </a:extLst>
          </p:cNvPr>
          <p:cNvSpPr txBox="1"/>
          <p:nvPr/>
        </p:nvSpPr>
        <p:spPr>
          <a:xfrm>
            <a:off x="5975350" y="6296026"/>
            <a:ext cx="1058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DC29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 Pledges</a:t>
            </a:r>
          </a:p>
          <a:p>
            <a:r>
              <a:rPr lang="en-GB" sz="1000" b="1" dirty="0">
                <a:solidFill>
                  <a:srgbClr val="DC29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CHF 7,486,657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1CEBF6C3-850B-4B75-8F40-BFB6696EB260}"/>
              </a:ext>
            </a:extLst>
          </p:cNvPr>
          <p:cNvCxnSpPr>
            <a:stCxn id="18" idx="3"/>
            <a:endCxn id="18" idx="3"/>
          </p:cNvCxnSpPr>
          <p:nvPr/>
        </p:nvCxnSpPr>
        <p:spPr>
          <a:xfrm>
            <a:off x="7034214" y="649608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48D8C628-552D-499D-8272-0947AD8966E1}"/>
              </a:ext>
            </a:extLst>
          </p:cNvPr>
          <p:cNvCxnSpPr>
            <a:cxnSpLocks/>
          </p:cNvCxnSpPr>
          <p:nvPr/>
        </p:nvCxnSpPr>
        <p:spPr>
          <a:xfrm flipH="1">
            <a:off x="6757988" y="6296026"/>
            <a:ext cx="90488" cy="52387"/>
          </a:xfrm>
          <a:prstGeom prst="line">
            <a:avLst/>
          </a:prstGeom>
          <a:ln w="28575">
            <a:solidFill>
              <a:srgbClr val="DC29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D77C353-7C6F-49B3-BDE5-1C7DB56C8C82}"/>
              </a:ext>
            </a:extLst>
          </p:cNvPr>
          <p:cNvSpPr txBox="1"/>
          <p:nvPr/>
        </p:nvSpPr>
        <p:spPr>
          <a:xfrm>
            <a:off x="4634921" y="536192"/>
            <a:ext cx="1458768" cy="15388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6 November 2017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0E2FCD7C-C56E-4D9A-AD90-A5F3E4C78AF4}"/>
              </a:ext>
            </a:extLst>
          </p:cNvPr>
          <p:cNvSpPr txBox="1"/>
          <p:nvPr/>
        </p:nvSpPr>
        <p:spPr>
          <a:xfrm>
            <a:off x="8020080" y="6182052"/>
            <a:ext cx="1123919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ACAC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</a:t>
            </a:r>
          </a:p>
          <a:p>
            <a:r>
              <a:rPr lang="en-GB" sz="1000" b="1" dirty="0">
                <a:solidFill>
                  <a:srgbClr val="ACAC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CHF 15,272,780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3DEFD99C-1C84-47D3-A4DC-15680619C26E}"/>
              </a:ext>
            </a:extLst>
          </p:cNvPr>
          <p:cNvSpPr/>
          <p:nvPr/>
        </p:nvSpPr>
        <p:spPr>
          <a:xfrm>
            <a:off x="7579384" y="4407601"/>
            <a:ext cx="345415" cy="1208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GB" sz="1000" dirty="0">
                <a:solidFill>
                  <a:srgbClr val="DB18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4E5B989C-8568-445F-9CD4-DF6A3B2AE6BB}"/>
              </a:ext>
            </a:extLst>
          </p:cNvPr>
          <p:cNvSpPr/>
          <p:nvPr/>
        </p:nvSpPr>
        <p:spPr>
          <a:xfrm>
            <a:off x="7571764" y="4592857"/>
            <a:ext cx="345415" cy="1208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GB" sz="1000" dirty="0">
                <a:solidFill>
                  <a:srgbClr val="DB18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</a:p>
        </p:txBody>
      </p:sp>
    </p:spTree>
    <p:extLst>
      <p:ext uri="{BB962C8B-B14F-4D97-AF65-F5344CB8AC3E}">
        <p14:creationId xmlns:p14="http://schemas.microsoft.com/office/powerpoint/2010/main" val="1461360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xmlns="" id="{41106719-D3A2-4200-BD44-F78B05A9D2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2266175"/>
              </p:ext>
            </p:extLst>
          </p:nvPr>
        </p:nvGraphicFramePr>
        <p:xfrm>
          <a:off x="1524000" y="3509963"/>
          <a:ext cx="2009775" cy="1951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1775D595-1867-48DD-BD75-703F0A0BB1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9121" y="2453555"/>
            <a:ext cx="2005758" cy="1950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603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</TotalTime>
  <Words>38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NUR HAYATI AHMAD</dc:creator>
  <cp:lastModifiedBy>MRT</cp:lastModifiedBy>
  <cp:revision>7</cp:revision>
  <dcterms:created xsi:type="dcterms:W3CDTF">2017-11-02T11:11:43Z</dcterms:created>
  <dcterms:modified xsi:type="dcterms:W3CDTF">2017-11-08T16:12:44Z</dcterms:modified>
</cp:coreProperties>
</file>