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docProps/custom.xml" ContentType="application/vnd.openxmlformats-officedocument.custom-properties+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layout13.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colors12.xml" ContentType="application/vnd.openxmlformats-officedocument.drawingml.diagramColors+xml"/>
  <Override PartName="/ppt/diagrams/drawing3.xml" ContentType="application/vnd.ms-office.drawingml.diagramDrawing+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notesSlides/notesSlide8.xml" ContentType="application/vnd.openxmlformats-officedocument.presentationml.notesSlide+xml"/>
  <Override PartName="/ppt/diagrams/drawing8.xml" ContentType="application/vnd.ms-office.drawingml.diagramDrawing+xml"/>
  <Override PartName="/ppt/diagrams/drawing13.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notesSlides/notesSlide6.xml" ContentType="application/vnd.openxmlformats-officedocument.presentationml.notesSlide+xml"/>
  <Override PartName="/ppt/diagrams/layout14.xml" ContentType="application/vnd.openxmlformats-officedocument.drawingml.diagramLayout+xml"/>
  <Override PartName="/ppt/diagrams/drawing6.xml" ContentType="application/vnd.ms-office.drawingml.diagramDrawing+xml"/>
  <Override PartName="/ppt/diagrams/drawing11.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notesSlides/notesSlide4.xml" ContentType="application/vnd.openxmlformats-officedocument.presentationml.notesSlide+xml"/>
  <Override PartName="/ppt/diagrams/layout12.xml" ContentType="application/vnd.openxmlformats-officedocument.drawingml.diagramLayout+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Default Extension="xls" ContentType="application/vnd.ms-exce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drawing9.xml" ContentType="application/vnd.ms-office.drawingml.diagramDrawing+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layout11.xml" ContentType="application/vnd.openxmlformats-officedocument.drawingml.diagramLayout+xml"/>
  <Override PartName="/ppt/diagrams/colors14.xml" ContentType="application/vnd.openxmlformats-officedocument.drawingml.diagramColors+xml"/>
  <Override PartName="/ppt/diagrams/drawing5.xml" ContentType="application/vnd.ms-office.drawingml.diagramDrawing+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colors10.xml" ContentType="application/vnd.openxmlformats-officedocument.drawingml.diagramColors+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4015" r:id="rId1"/>
  </p:sldMasterIdLst>
  <p:notesMasterIdLst>
    <p:notesMasterId r:id="rId42"/>
  </p:notesMasterIdLst>
  <p:handoutMasterIdLst>
    <p:handoutMasterId r:id="rId43"/>
  </p:handoutMasterIdLst>
  <p:sldIdLst>
    <p:sldId id="256" r:id="rId2"/>
    <p:sldId id="257" r:id="rId3"/>
    <p:sldId id="345" r:id="rId4"/>
    <p:sldId id="305" r:id="rId5"/>
    <p:sldId id="335" r:id="rId6"/>
    <p:sldId id="304" r:id="rId7"/>
    <p:sldId id="309" r:id="rId8"/>
    <p:sldId id="310" r:id="rId9"/>
    <p:sldId id="311" r:id="rId10"/>
    <p:sldId id="313" r:id="rId11"/>
    <p:sldId id="314" r:id="rId12"/>
    <p:sldId id="315" r:id="rId13"/>
    <p:sldId id="316" r:id="rId14"/>
    <p:sldId id="317" r:id="rId15"/>
    <p:sldId id="319" r:id="rId16"/>
    <p:sldId id="334" r:id="rId17"/>
    <p:sldId id="320" r:id="rId18"/>
    <p:sldId id="322" r:id="rId19"/>
    <p:sldId id="323" r:id="rId20"/>
    <p:sldId id="324" r:id="rId21"/>
    <p:sldId id="325" r:id="rId22"/>
    <p:sldId id="346" r:id="rId23"/>
    <p:sldId id="347" r:id="rId24"/>
    <p:sldId id="326" r:id="rId25"/>
    <p:sldId id="327" r:id="rId26"/>
    <p:sldId id="328" r:id="rId27"/>
    <p:sldId id="329" r:id="rId28"/>
    <p:sldId id="330" r:id="rId29"/>
    <p:sldId id="332" r:id="rId30"/>
    <p:sldId id="333" r:id="rId31"/>
    <p:sldId id="302" r:id="rId32"/>
    <p:sldId id="336" r:id="rId33"/>
    <p:sldId id="340" r:id="rId34"/>
    <p:sldId id="339" r:id="rId35"/>
    <p:sldId id="341" r:id="rId36"/>
    <p:sldId id="337" r:id="rId37"/>
    <p:sldId id="342" r:id="rId38"/>
    <p:sldId id="338" r:id="rId39"/>
    <p:sldId id="343" r:id="rId40"/>
    <p:sldId id="344" r:id="rId41"/>
  </p:sldIdLst>
  <p:sldSz cx="9144000" cy="6858000" type="screen4x3"/>
  <p:notesSz cx="6858000" cy="9144000"/>
  <p:embeddedFontLst>
    <p:embeddedFont>
      <p:font typeface="Century Gothic" pitchFamily="34" charset="0"/>
      <p:regular r:id="rId44"/>
      <p:bold r:id="rId45"/>
      <p:italic r:id="rId46"/>
      <p:boldItalic r:id="rId47"/>
    </p:embeddedFont>
    <p:embeddedFont>
      <p:font typeface="B Titr" pitchFamily="2" charset="-78"/>
      <p:bold r:id="rId48"/>
    </p:embeddedFont>
    <p:embeddedFont>
      <p:font typeface="Wingdings 3" pitchFamily="18" charset="2"/>
      <p:regular r:id="rId49"/>
    </p:embeddedFont>
    <p:embeddedFont>
      <p:font typeface="B Nazanin" pitchFamily="2" charset="-78"/>
      <p:regular r:id="rId50"/>
      <p:bold r:id="rId51"/>
    </p:embeddedFont>
    <p:embeddedFont>
      <p:font typeface="Calibri" pitchFamily="34" charset="0"/>
      <p:regular r:id="rId52"/>
      <p:bold r:id="rId53"/>
      <p:italic r:id="rId54"/>
      <p:boldItalic r:id="rId55"/>
    </p:embeddedFont>
  </p:embeddedFontLst>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3366FF"/>
    <a:srgbClr val="66FF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3111" autoAdjust="0"/>
    <p:restoredTop sz="90929"/>
  </p:normalViewPr>
  <p:slideViewPr>
    <p:cSldViewPr>
      <p:cViewPr>
        <p:scale>
          <a:sx n="62" d="100"/>
          <a:sy n="62" d="100"/>
        </p:scale>
        <p:origin x="-1104" y="-282"/>
      </p:cViewPr>
      <p:guideLst>
        <p:guide orient="horz" pos="403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1" d="100"/>
          <a:sy n="61" d="100"/>
        </p:scale>
        <p:origin x="-1698" y="-4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BFBEAC-87D7-4CCE-B1FA-FC6D56FEE94A}"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00A43CF1-1FD7-4665-91EF-A642CE911D06}">
      <dgm:prSet phldrT="[Text]"/>
      <dgm:spPr/>
      <dgm:t>
        <a:bodyPr/>
        <a:lstStyle/>
        <a:p>
          <a:r>
            <a:rPr lang="fa-IR" dirty="0" smtClean="0"/>
            <a:t>درمان کمردرد</a:t>
          </a:r>
          <a:endParaRPr lang="en-US" dirty="0"/>
        </a:p>
      </dgm:t>
    </dgm:pt>
    <dgm:pt modelId="{61905C3A-FF9D-48B3-A2DF-0D8FB67391E5}" type="parTrans" cxnId="{8E0FB6BF-142D-4C8B-BD75-149637E7EFCF}">
      <dgm:prSet/>
      <dgm:spPr/>
      <dgm:t>
        <a:bodyPr/>
        <a:lstStyle/>
        <a:p>
          <a:endParaRPr lang="en-US"/>
        </a:p>
      </dgm:t>
    </dgm:pt>
    <dgm:pt modelId="{BDBE7204-F66B-48D5-889E-8581000478ED}" type="sibTrans" cxnId="{8E0FB6BF-142D-4C8B-BD75-149637E7EFCF}">
      <dgm:prSet/>
      <dgm:spPr/>
      <dgm:t>
        <a:bodyPr/>
        <a:lstStyle/>
        <a:p>
          <a:endParaRPr lang="en-US"/>
        </a:p>
      </dgm:t>
    </dgm:pt>
    <dgm:pt modelId="{0FA7E4A1-7ABA-4A67-8D3F-A1A77DC696E0}">
      <dgm:prSet phldrT="[Text]"/>
      <dgm:spPr/>
      <dgm:t>
        <a:bodyPr/>
        <a:lstStyle/>
        <a:p>
          <a:r>
            <a:rPr lang="fa-IR" dirty="0" smtClean="0"/>
            <a:t>جراحی</a:t>
          </a:r>
          <a:endParaRPr lang="en-US" dirty="0"/>
        </a:p>
      </dgm:t>
    </dgm:pt>
    <dgm:pt modelId="{F6A3EF83-5207-4835-90B3-D122C4BA7760}" type="parTrans" cxnId="{AFE1A172-D175-441A-B5A7-8829EBFB5B13}">
      <dgm:prSet/>
      <dgm:spPr/>
      <dgm:t>
        <a:bodyPr/>
        <a:lstStyle/>
        <a:p>
          <a:endParaRPr lang="en-US"/>
        </a:p>
      </dgm:t>
    </dgm:pt>
    <dgm:pt modelId="{D5285868-E737-4361-ADB8-870BC57F7064}" type="sibTrans" cxnId="{AFE1A172-D175-441A-B5A7-8829EBFB5B13}">
      <dgm:prSet/>
      <dgm:spPr/>
      <dgm:t>
        <a:bodyPr/>
        <a:lstStyle/>
        <a:p>
          <a:endParaRPr lang="en-US"/>
        </a:p>
      </dgm:t>
    </dgm:pt>
    <dgm:pt modelId="{458AB461-296B-4EE2-9AC5-D26819920CA3}">
      <dgm:prSet phldrT="[Text]"/>
      <dgm:spPr/>
      <dgm:t>
        <a:bodyPr/>
        <a:lstStyle/>
        <a:p>
          <a:r>
            <a:rPr lang="fa-IR" dirty="0" smtClean="0"/>
            <a:t>الکتروتراپی</a:t>
          </a:r>
          <a:endParaRPr lang="en-US" dirty="0"/>
        </a:p>
      </dgm:t>
    </dgm:pt>
    <dgm:pt modelId="{4D79449C-2DE8-4381-9715-A3C4096EA3C1}" type="parTrans" cxnId="{CA47F5A0-FDBC-4EAA-895E-8C2201709FA6}">
      <dgm:prSet/>
      <dgm:spPr/>
      <dgm:t>
        <a:bodyPr/>
        <a:lstStyle/>
        <a:p>
          <a:endParaRPr lang="en-US"/>
        </a:p>
      </dgm:t>
    </dgm:pt>
    <dgm:pt modelId="{66DF0D60-92CB-4F19-800C-6AD9AAAFE83C}" type="sibTrans" cxnId="{CA47F5A0-FDBC-4EAA-895E-8C2201709FA6}">
      <dgm:prSet/>
      <dgm:spPr/>
      <dgm:t>
        <a:bodyPr/>
        <a:lstStyle/>
        <a:p>
          <a:endParaRPr lang="en-US"/>
        </a:p>
      </dgm:t>
    </dgm:pt>
    <dgm:pt modelId="{B04EA27E-6F12-4159-8FB0-C285B527D394}">
      <dgm:prSet phldrT="[Text]"/>
      <dgm:spPr/>
      <dgm:t>
        <a:bodyPr/>
        <a:lstStyle/>
        <a:p>
          <a:r>
            <a:rPr lang="fa-IR" dirty="0" smtClean="0"/>
            <a:t>حرکت درمانی</a:t>
          </a:r>
          <a:endParaRPr lang="en-US" dirty="0"/>
        </a:p>
      </dgm:t>
    </dgm:pt>
    <dgm:pt modelId="{6EC29644-5FC9-46E2-96CF-C6F48CC4DE6F}" type="parTrans" cxnId="{FEE5A56A-C644-4490-A208-FE1F6154B7F3}">
      <dgm:prSet/>
      <dgm:spPr/>
      <dgm:t>
        <a:bodyPr/>
        <a:lstStyle/>
        <a:p>
          <a:endParaRPr lang="en-US"/>
        </a:p>
      </dgm:t>
    </dgm:pt>
    <dgm:pt modelId="{A8AC8364-9DD0-4632-8885-0C04ADEB8F15}" type="sibTrans" cxnId="{FEE5A56A-C644-4490-A208-FE1F6154B7F3}">
      <dgm:prSet/>
      <dgm:spPr/>
      <dgm:t>
        <a:bodyPr/>
        <a:lstStyle/>
        <a:p>
          <a:endParaRPr lang="en-US"/>
        </a:p>
      </dgm:t>
    </dgm:pt>
    <dgm:pt modelId="{DD5BF627-5A29-4195-B637-5F869ACFD47B}">
      <dgm:prSet phldrT="[Text]"/>
      <dgm:spPr/>
      <dgm:t>
        <a:bodyPr/>
        <a:lstStyle/>
        <a:p>
          <a:r>
            <a:rPr lang="fa-IR" dirty="0" smtClean="0"/>
            <a:t>طب مکمل</a:t>
          </a:r>
          <a:endParaRPr lang="en-US" dirty="0"/>
        </a:p>
      </dgm:t>
    </dgm:pt>
    <dgm:pt modelId="{9CFE6BE6-F5AD-4D38-9F2D-6807EB509554}" type="parTrans" cxnId="{976CA888-7349-4589-A6A7-ED818A0AF329}">
      <dgm:prSet/>
      <dgm:spPr/>
      <dgm:t>
        <a:bodyPr/>
        <a:lstStyle/>
        <a:p>
          <a:endParaRPr lang="en-US"/>
        </a:p>
      </dgm:t>
    </dgm:pt>
    <dgm:pt modelId="{9825909F-F53D-46BD-A7FF-58775FA81582}" type="sibTrans" cxnId="{976CA888-7349-4589-A6A7-ED818A0AF329}">
      <dgm:prSet/>
      <dgm:spPr/>
      <dgm:t>
        <a:bodyPr/>
        <a:lstStyle/>
        <a:p>
          <a:endParaRPr lang="en-US"/>
        </a:p>
      </dgm:t>
    </dgm:pt>
    <dgm:pt modelId="{26CE62DF-394A-4FB4-91F0-97F630DF5444}" type="pres">
      <dgm:prSet presAssocID="{8CBFBEAC-87D7-4CCE-B1FA-FC6D56FEE94A}" presName="Name0" presStyleCnt="0">
        <dgm:presLayoutVars>
          <dgm:chMax val="1"/>
          <dgm:dir/>
          <dgm:animLvl val="ctr"/>
          <dgm:resizeHandles val="exact"/>
        </dgm:presLayoutVars>
      </dgm:prSet>
      <dgm:spPr/>
      <dgm:t>
        <a:bodyPr/>
        <a:lstStyle/>
        <a:p>
          <a:endParaRPr lang="en-US"/>
        </a:p>
      </dgm:t>
    </dgm:pt>
    <dgm:pt modelId="{D641F9EC-12FB-4235-B73D-B951174FE99C}" type="pres">
      <dgm:prSet presAssocID="{00A43CF1-1FD7-4665-91EF-A642CE911D06}" presName="centerShape" presStyleLbl="node0" presStyleIdx="0" presStyleCnt="1"/>
      <dgm:spPr/>
      <dgm:t>
        <a:bodyPr/>
        <a:lstStyle/>
        <a:p>
          <a:endParaRPr lang="en-US"/>
        </a:p>
      </dgm:t>
    </dgm:pt>
    <dgm:pt modelId="{83B6FD9B-EF55-419B-9786-76D6F6C27A24}" type="pres">
      <dgm:prSet presAssocID="{F6A3EF83-5207-4835-90B3-D122C4BA7760}" presName="parTrans" presStyleLbl="sibTrans2D1" presStyleIdx="0" presStyleCnt="4"/>
      <dgm:spPr/>
      <dgm:t>
        <a:bodyPr/>
        <a:lstStyle/>
        <a:p>
          <a:endParaRPr lang="en-US"/>
        </a:p>
      </dgm:t>
    </dgm:pt>
    <dgm:pt modelId="{2081C5E6-6097-4127-8884-BBA2E1862B05}" type="pres">
      <dgm:prSet presAssocID="{F6A3EF83-5207-4835-90B3-D122C4BA7760}" presName="connectorText" presStyleLbl="sibTrans2D1" presStyleIdx="0" presStyleCnt="4"/>
      <dgm:spPr/>
      <dgm:t>
        <a:bodyPr/>
        <a:lstStyle/>
        <a:p>
          <a:endParaRPr lang="en-US"/>
        </a:p>
      </dgm:t>
    </dgm:pt>
    <dgm:pt modelId="{73AA00D0-7BBF-4FBB-B7FD-D19B7868E614}" type="pres">
      <dgm:prSet presAssocID="{0FA7E4A1-7ABA-4A67-8D3F-A1A77DC696E0}" presName="node" presStyleLbl="node1" presStyleIdx="0" presStyleCnt="4" custRadScaleRad="101424" custRadScaleInc="75">
        <dgm:presLayoutVars>
          <dgm:bulletEnabled val="1"/>
        </dgm:presLayoutVars>
      </dgm:prSet>
      <dgm:spPr/>
      <dgm:t>
        <a:bodyPr/>
        <a:lstStyle/>
        <a:p>
          <a:endParaRPr lang="en-US"/>
        </a:p>
      </dgm:t>
    </dgm:pt>
    <dgm:pt modelId="{D8ED0CA7-B16F-45AB-95B5-2D9814250E6B}" type="pres">
      <dgm:prSet presAssocID="{4D79449C-2DE8-4381-9715-A3C4096EA3C1}" presName="parTrans" presStyleLbl="sibTrans2D1" presStyleIdx="1" presStyleCnt="4"/>
      <dgm:spPr/>
      <dgm:t>
        <a:bodyPr/>
        <a:lstStyle/>
        <a:p>
          <a:endParaRPr lang="en-US"/>
        </a:p>
      </dgm:t>
    </dgm:pt>
    <dgm:pt modelId="{F408FADF-47A1-4132-9B1A-649F68AEE8C9}" type="pres">
      <dgm:prSet presAssocID="{4D79449C-2DE8-4381-9715-A3C4096EA3C1}" presName="connectorText" presStyleLbl="sibTrans2D1" presStyleIdx="1" presStyleCnt="4"/>
      <dgm:spPr/>
      <dgm:t>
        <a:bodyPr/>
        <a:lstStyle/>
        <a:p>
          <a:endParaRPr lang="en-US"/>
        </a:p>
      </dgm:t>
    </dgm:pt>
    <dgm:pt modelId="{D237148B-D8FA-4857-AF2C-4B327C05154A}" type="pres">
      <dgm:prSet presAssocID="{458AB461-296B-4EE2-9AC5-D26819920CA3}" presName="node" presStyleLbl="node1" presStyleIdx="1" presStyleCnt="4">
        <dgm:presLayoutVars>
          <dgm:bulletEnabled val="1"/>
        </dgm:presLayoutVars>
      </dgm:prSet>
      <dgm:spPr/>
      <dgm:t>
        <a:bodyPr/>
        <a:lstStyle/>
        <a:p>
          <a:endParaRPr lang="en-US"/>
        </a:p>
      </dgm:t>
    </dgm:pt>
    <dgm:pt modelId="{B340235A-E9B7-4500-8790-25FD4B42661E}" type="pres">
      <dgm:prSet presAssocID="{6EC29644-5FC9-46E2-96CF-C6F48CC4DE6F}" presName="parTrans" presStyleLbl="sibTrans2D1" presStyleIdx="2" presStyleCnt="4"/>
      <dgm:spPr/>
      <dgm:t>
        <a:bodyPr/>
        <a:lstStyle/>
        <a:p>
          <a:endParaRPr lang="en-US"/>
        </a:p>
      </dgm:t>
    </dgm:pt>
    <dgm:pt modelId="{9C2E35F4-25B0-4A22-9C4E-0B86B288F0A6}" type="pres">
      <dgm:prSet presAssocID="{6EC29644-5FC9-46E2-96CF-C6F48CC4DE6F}" presName="connectorText" presStyleLbl="sibTrans2D1" presStyleIdx="2" presStyleCnt="4"/>
      <dgm:spPr/>
      <dgm:t>
        <a:bodyPr/>
        <a:lstStyle/>
        <a:p>
          <a:endParaRPr lang="en-US"/>
        </a:p>
      </dgm:t>
    </dgm:pt>
    <dgm:pt modelId="{50A76561-806A-4C7A-87DF-386CC4A75256}" type="pres">
      <dgm:prSet presAssocID="{B04EA27E-6F12-4159-8FB0-C285B527D394}" presName="node" presStyleLbl="node1" presStyleIdx="2" presStyleCnt="4">
        <dgm:presLayoutVars>
          <dgm:bulletEnabled val="1"/>
        </dgm:presLayoutVars>
      </dgm:prSet>
      <dgm:spPr/>
      <dgm:t>
        <a:bodyPr/>
        <a:lstStyle/>
        <a:p>
          <a:endParaRPr lang="en-US"/>
        </a:p>
      </dgm:t>
    </dgm:pt>
    <dgm:pt modelId="{7446255B-5E9E-4C3E-ADCD-0A12AE142BE1}" type="pres">
      <dgm:prSet presAssocID="{9CFE6BE6-F5AD-4D38-9F2D-6807EB509554}" presName="parTrans" presStyleLbl="sibTrans2D1" presStyleIdx="3" presStyleCnt="4"/>
      <dgm:spPr/>
      <dgm:t>
        <a:bodyPr/>
        <a:lstStyle/>
        <a:p>
          <a:endParaRPr lang="en-US"/>
        </a:p>
      </dgm:t>
    </dgm:pt>
    <dgm:pt modelId="{16C96E04-AA8B-4B7C-9759-491381631BDD}" type="pres">
      <dgm:prSet presAssocID="{9CFE6BE6-F5AD-4D38-9F2D-6807EB509554}" presName="connectorText" presStyleLbl="sibTrans2D1" presStyleIdx="3" presStyleCnt="4"/>
      <dgm:spPr/>
      <dgm:t>
        <a:bodyPr/>
        <a:lstStyle/>
        <a:p>
          <a:endParaRPr lang="en-US"/>
        </a:p>
      </dgm:t>
    </dgm:pt>
    <dgm:pt modelId="{57213919-3943-49BC-8508-87417DEC675C}" type="pres">
      <dgm:prSet presAssocID="{DD5BF627-5A29-4195-B637-5F869ACFD47B}" presName="node" presStyleLbl="node1" presStyleIdx="3" presStyleCnt="4">
        <dgm:presLayoutVars>
          <dgm:bulletEnabled val="1"/>
        </dgm:presLayoutVars>
      </dgm:prSet>
      <dgm:spPr/>
      <dgm:t>
        <a:bodyPr/>
        <a:lstStyle/>
        <a:p>
          <a:endParaRPr lang="en-US"/>
        </a:p>
      </dgm:t>
    </dgm:pt>
  </dgm:ptLst>
  <dgm:cxnLst>
    <dgm:cxn modelId="{B3B4CB6C-45DD-4EF5-9B34-9B532F081C9E}" type="presOf" srcId="{B04EA27E-6F12-4159-8FB0-C285B527D394}" destId="{50A76561-806A-4C7A-87DF-386CC4A75256}" srcOrd="0" destOrd="0" presId="urn:microsoft.com/office/officeart/2005/8/layout/radial5"/>
    <dgm:cxn modelId="{8E0FB6BF-142D-4C8B-BD75-149637E7EFCF}" srcId="{8CBFBEAC-87D7-4CCE-B1FA-FC6D56FEE94A}" destId="{00A43CF1-1FD7-4665-91EF-A642CE911D06}" srcOrd="0" destOrd="0" parTransId="{61905C3A-FF9D-48B3-A2DF-0D8FB67391E5}" sibTransId="{BDBE7204-F66B-48D5-889E-8581000478ED}"/>
    <dgm:cxn modelId="{31B90E5E-7B83-44CB-8E3A-25BC0B783ED1}" type="presOf" srcId="{6EC29644-5FC9-46E2-96CF-C6F48CC4DE6F}" destId="{9C2E35F4-25B0-4A22-9C4E-0B86B288F0A6}" srcOrd="1" destOrd="0" presId="urn:microsoft.com/office/officeart/2005/8/layout/radial5"/>
    <dgm:cxn modelId="{AFE1A172-D175-441A-B5A7-8829EBFB5B13}" srcId="{00A43CF1-1FD7-4665-91EF-A642CE911D06}" destId="{0FA7E4A1-7ABA-4A67-8D3F-A1A77DC696E0}" srcOrd="0" destOrd="0" parTransId="{F6A3EF83-5207-4835-90B3-D122C4BA7760}" sibTransId="{D5285868-E737-4361-ADB8-870BC57F7064}"/>
    <dgm:cxn modelId="{39AE5949-AABA-498A-B6FF-DC4C53199FCE}" type="presOf" srcId="{DD5BF627-5A29-4195-B637-5F869ACFD47B}" destId="{57213919-3943-49BC-8508-87417DEC675C}" srcOrd="0" destOrd="0" presId="urn:microsoft.com/office/officeart/2005/8/layout/radial5"/>
    <dgm:cxn modelId="{3DE1692A-83A2-4D9E-8DDD-E339E60A15AA}" type="presOf" srcId="{0FA7E4A1-7ABA-4A67-8D3F-A1A77DC696E0}" destId="{73AA00D0-7BBF-4FBB-B7FD-D19B7868E614}" srcOrd="0" destOrd="0" presId="urn:microsoft.com/office/officeart/2005/8/layout/radial5"/>
    <dgm:cxn modelId="{521B621D-4D16-4D00-B59B-36F6AE55B337}" type="presOf" srcId="{F6A3EF83-5207-4835-90B3-D122C4BA7760}" destId="{2081C5E6-6097-4127-8884-BBA2E1862B05}" srcOrd="1" destOrd="0" presId="urn:microsoft.com/office/officeart/2005/8/layout/radial5"/>
    <dgm:cxn modelId="{FEE5A56A-C644-4490-A208-FE1F6154B7F3}" srcId="{00A43CF1-1FD7-4665-91EF-A642CE911D06}" destId="{B04EA27E-6F12-4159-8FB0-C285B527D394}" srcOrd="2" destOrd="0" parTransId="{6EC29644-5FC9-46E2-96CF-C6F48CC4DE6F}" sibTransId="{A8AC8364-9DD0-4632-8885-0C04ADEB8F15}"/>
    <dgm:cxn modelId="{A919D195-4FB5-4FCD-9869-39E454A6380F}" type="presOf" srcId="{4D79449C-2DE8-4381-9715-A3C4096EA3C1}" destId="{F408FADF-47A1-4132-9B1A-649F68AEE8C9}" srcOrd="1" destOrd="0" presId="urn:microsoft.com/office/officeart/2005/8/layout/radial5"/>
    <dgm:cxn modelId="{37088ACC-AAE7-4161-BC1B-7F44FC252B14}" type="presOf" srcId="{F6A3EF83-5207-4835-90B3-D122C4BA7760}" destId="{83B6FD9B-EF55-419B-9786-76D6F6C27A24}" srcOrd="0" destOrd="0" presId="urn:microsoft.com/office/officeart/2005/8/layout/radial5"/>
    <dgm:cxn modelId="{976CA888-7349-4589-A6A7-ED818A0AF329}" srcId="{00A43CF1-1FD7-4665-91EF-A642CE911D06}" destId="{DD5BF627-5A29-4195-B637-5F869ACFD47B}" srcOrd="3" destOrd="0" parTransId="{9CFE6BE6-F5AD-4D38-9F2D-6807EB509554}" sibTransId="{9825909F-F53D-46BD-A7FF-58775FA81582}"/>
    <dgm:cxn modelId="{C2A5F400-A4C2-472E-BC9F-77E0E646AF9C}" type="presOf" srcId="{458AB461-296B-4EE2-9AC5-D26819920CA3}" destId="{D237148B-D8FA-4857-AF2C-4B327C05154A}" srcOrd="0" destOrd="0" presId="urn:microsoft.com/office/officeart/2005/8/layout/radial5"/>
    <dgm:cxn modelId="{CA47F5A0-FDBC-4EAA-895E-8C2201709FA6}" srcId="{00A43CF1-1FD7-4665-91EF-A642CE911D06}" destId="{458AB461-296B-4EE2-9AC5-D26819920CA3}" srcOrd="1" destOrd="0" parTransId="{4D79449C-2DE8-4381-9715-A3C4096EA3C1}" sibTransId="{66DF0D60-92CB-4F19-800C-6AD9AAAFE83C}"/>
    <dgm:cxn modelId="{4CFC4688-9C59-4CE6-84E4-EDDCBCA2E006}" type="presOf" srcId="{9CFE6BE6-F5AD-4D38-9F2D-6807EB509554}" destId="{16C96E04-AA8B-4B7C-9759-491381631BDD}" srcOrd="1" destOrd="0" presId="urn:microsoft.com/office/officeart/2005/8/layout/radial5"/>
    <dgm:cxn modelId="{FB0DA02A-57B8-4F84-BFE3-44E17B440406}" type="presOf" srcId="{9CFE6BE6-F5AD-4D38-9F2D-6807EB509554}" destId="{7446255B-5E9E-4C3E-ADCD-0A12AE142BE1}" srcOrd="0" destOrd="0" presId="urn:microsoft.com/office/officeart/2005/8/layout/radial5"/>
    <dgm:cxn modelId="{697CDC45-F33E-44CB-AA14-5A63C2F5C6F1}" type="presOf" srcId="{6EC29644-5FC9-46E2-96CF-C6F48CC4DE6F}" destId="{B340235A-E9B7-4500-8790-25FD4B42661E}" srcOrd="0" destOrd="0" presId="urn:microsoft.com/office/officeart/2005/8/layout/radial5"/>
    <dgm:cxn modelId="{B2B4C587-50AB-4DB5-8A8D-0C68DC3FAA1D}" type="presOf" srcId="{8CBFBEAC-87D7-4CCE-B1FA-FC6D56FEE94A}" destId="{26CE62DF-394A-4FB4-91F0-97F630DF5444}" srcOrd="0" destOrd="0" presId="urn:microsoft.com/office/officeart/2005/8/layout/radial5"/>
    <dgm:cxn modelId="{61FAE98E-BE3B-4175-AF77-43C304D1BA30}" type="presOf" srcId="{00A43CF1-1FD7-4665-91EF-A642CE911D06}" destId="{D641F9EC-12FB-4235-B73D-B951174FE99C}" srcOrd="0" destOrd="0" presId="urn:microsoft.com/office/officeart/2005/8/layout/radial5"/>
    <dgm:cxn modelId="{BEAAB084-C225-4324-8791-34F1C0D375F3}" type="presOf" srcId="{4D79449C-2DE8-4381-9715-A3C4096EA3C1}" destId="{D8ED0CA7-B16F-45AB-95B5-2D9814250E6B}" srcOrd="0" destOrd="0" presId="urn:microsoft.com/office/officeart/2005/8/layout/radial5"/>
    <dgm:cxn modelId="{F467A674-C934-4ACD-9C2A-4F694DF5A783}" type="presParOf" srcId="{26CE62DF-394A-4FB4-91F0-97F630DF5444}" destId="{D641F9EC-12FB-4235-B73D-B951174FE99C}" srcOrd="0" destOrd="0" presId="urn:microsoft.com/office/officeart/2005/8/layout/radial5"/>
    <dgm:cxn modelId="{380EAEFD-E10F-402B-A413-8962DF6854BA}" type="presParOf" srcId="{26CE62DF-394A-4FB4-91F0-97F630DF5444}" destId="{83B6FD9B-EF55-419B-9786-76D6F6C27A24}" srcOrd="1" destOrd="0" presId="urn:microsoft.com/office/officeart/2005/8/layout/radial5"/>
    <dgm:cxn modelId="{79D81AF2-3D31-41DA-98A7-C5847EC58BE4}" type="presParOf" srcId="{83B6FD9B-EF55-419B-9786-76D6F6C27A24}" destId="{2081C5E6-6097-4127-8884-BBA2E1862B05}" srcOrd="0" destOrd="0" presId="urn:microsoft.com/office/officeart/2005/8/layout/radial5"/>
    <dgm:cxn modelId="{2559B545-F18B-46C7-945F-2EDE1351ACE2}" type="presParOf" srcId="{26CE62DF-394A-4FB4-91F0-97F630DF5444}" destId="{73AA00D0-7BBF-4FBB-B7FD-D19B7868E614}" srcOrd="2" destOrd="0" presId="urn:microsoft.com/office/officeart/2005/8/layout/radial5"/>
    <dgm:cxn modelId="{7D159432-1047-48C0-9FAB-A0E963C22811}" type="presParOf" srcId="{26CE62DF-394A-4FB4-91F0-97F630DF5444}" destId="{D8ED0CA7-B16F-45AB-95B5-2D9814250E6B}" srcOrd="3" destOrd="0" presId="urn:microsoft.com/office/officeart/2005/8/layout/radial5"/>
    <dgm:cxn modelId="{C095E2E0-5B90-42F3-8C31-9E6548BB09D8}" type="presParOf" srcId="{D8ED0CA7-B16F-45AB-95B5-2D9814250E6B}" destId="{F408FADF-47A1-4132-9B1A-649F68AEE8C9}" srcOrd="0" destOrd="0" presId="urn:microsoft.com/office/officeart/2005/8/layout/radial5"/>
    <dgm:cxn modelId="{C8CACA89-F902-4DF0-B8D8-DD85E9D8DD73}" type="presParOf" srcId="{26CE62DF-394A-4FB4-91F0-97F630DF5444}" destId="{D237148B-D8FA-4857-AF2C-4B327C05154A}" srcOrd="4" destOrd="0" presId="urn:microsoft.com/office/officeart/2005/8/layout/radial5"/>
    <dgm:cxn modelId="{052C36DB-2016-44A9-8907-164E9DDCB6FF}" type="presParOf" srcId="{26CE62DF-394A-4FB4-91F0-97F630DF5444}" destId="{B340235A-E9B7-4500-8790-25FD4B42661E}" srcOrd="5" destOrd="0" presId="urn:microsoft.com/office/officeart/2005/8/layout/radial5"/>
    <dgm:cxn modelId="{1B0C73F1-696F-4A16-B1F9-C7CF61F5AB20}" type="presParOf" srcId="{B340235A-E9B7-4500-8790-25FD4B42661E}" destId="{9C2E35F4-25B0-4A22-9C4E-0B86B288F0A6}" srcOrd="0" destOrd="0" presId="urn:microsoft.com/office/officeart/2005/8/layout/radial5"/>
    <dgm:cxn modelId="{462366A3-B12F-4214-84CD-A89B20E88BA5}" type="presParOf" srcId="{26CE62DF-394A-4FB4-91F0-97F630DF5444}" destId="{50A76561-806A-4C7A-87DF-386CC4A75256}" srcOrd="6" destOrd="0" presId="urn:microsoft.com/office/officeart/2005/8/layout/radial5"/>
    <dgm:cxn modelId="{64FA17AE-780E-41C6-9605-FC87C15C0C77}" type="presParOf" srcId="{26CE62DF-394A-4FB4-91F0-97F630DF5444}" destId="{7446255B-5E9E-4C3E-ADCD-0A12AE142BE1}" srcOrd="7" destOrd="0" presId="urn:microsoft.com/office/officeart/2005/8/layout/radial5"/>
    <dgm:cxn modelId="{EF603854-E4E7-48B6-AEBA-B3CA8700B0F6}" type="presParOf" srcId="{7446255B-5E9E-4C3E-ADCD-0A12AE142BE1}" destId="{16C96E04-AA8B-4B7C-9759-491381631BDD}" srcOrd="0" destOrd="0" presId="urn:microsoft.com/office/officeart/2005/8/layout/radial5"/>
    <dgm:cxn modelId="{31B031AE-36AD-41C1-A13A-EBD383484547}" type="presParOf" srcId="{26CE62DF-394A-4FB4-91F0-97F630DF5444}" destId="{57213919-3943-49BC-8508-87417DEC675C}" srcOrd="8" destOrd="0" presId="urn:microsoft.com/office/officeart/2005/8/layout/radial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C92A23-BB38-4593-9878-2837DDDC41A0}" type="doc">
      <dgm:prSet loTypeId="urn:microsoft.com/office/officeart/2005/8/layout/lProcess2" loCatId="list" qsTypeId="urn:microsoft.com/office/officeart/2005/8/quickstyle/simple1" qsCatId="simple" csTypeId="urn:microsoft.com/office/officeart/2005/8/colors/colorful1#1" csCatId="colorful" phldr="1"/>
      <dgm:spPr/>
      <dgm:t>
        <a:bodyPr/>
        <a:lstStyle/>
        <a:p>
          <a:endParaRPr lang="en-US"/>
        </a:p>
      </dgm:t>
    </dgm:pt>
    <dgm:pt modelId="{6176FDE9-BD4F-4817-8701-CF1C54827AED}">
      <dgm:prSet phldrT="[Text]"/>
      <dgm:spPr/>
      <dgm:t>
        <a:bodyPr/>
        <a:lstStyle/>
        <a:p>
          <a:r>
            <a:rPr lang="fa-IR" dirty="0" smtClean="0">
              <a:cs typeface="B Titr" panose="00000700000000000000" pitchFamily="2" charset="-78"/>
            </a:rPr>
            <a:t>روش</a:t>
          </a:r>
          <a:endParaRPr lang="en-US" dirty="0">
            <a:cs typeface="B Titr" panose="00000700000000000000" pitchFamily="2" charset="-78"/>
          </a:endParaRPr>
        </a:p>
      </dgm:t>
    </dgm:pt>
    <dgm:pt modelId="{927A744D-8E8D-4EEB-B4A7-62F37FB66D76}" type="parTrans" cxnId="{B64BA2F5-15C1-412D-9299-6904E459C517}">
      <dgm:prSet/>
      <dgm:spPr/>
      <dgm:t>
        <a:bodyPr/>
        <a:lstStyle/>
        <a:p>
          <a:endParaRPr lang="en-US">
            <a:cs typeface="B Titr" panose="00000700000000000000" pitchFamily="2" charset="-78"/>
          </a:endParaRPr>
        </a:p>
      </dgm:t>
    </dgm:pt>
    <dgm:pt modelId="{55327A42-00E2-445A-8C8A-F34605AA1E04}" type="sibTrans" cxnId="{B64BA2F5-15C1-412D-9299-6904E459C517}">
      <dgm:prSet/>
      <dgm:spPr/>
      <dgm:t>
        <a:bodyPr/>
        <a:lstStyle/>
        <a:p>
          <a:endParaRPr lang="en-US">
            <a:cs typeface="B Titr" panose="00000700000000000000" pitchFamily="2" charset="-78"/>
          </a:endParaRPr>
        </a:p>
      </dgm:t>
    </dgm:pt>
    <dgm:pt modelId="{FE4D4FEC-7C5D-479B-AC6D-974432455DC6}">
      <dgm:prSet phldrT="[Text]"/>
      <dgm:spPr/>
      <dgm:t>
        <a:bodyPr/>
        <a:lstStyle/>
        <a:p>
          <a:r>
            <a:rPr lang="fa-IR" dirty="0" smtClean="0">
              <a:cs typeface="B Titr" panose="00000700000000000000" pitchFamily="2" charset="-78"/>
            </a:rPr>
            <a:t>نیمه تجربی</a:t>
          </a:r>
          <a:endParaRPr lang="en-US" dirty="0">
            <a:cs typeface="B Titr" panose="00000700000000000000" pitchFamily="2" charset="-78"/>
          </a:endParaRPr>
        </a:p>
      </dgm:t>
    </dgm:pt>
    <dgm:pt modelId="{8481C29F-D7F4-46B0-924F-A2538C8F48F8}" type="parTrans" cxnId="{54C51687-52C4-4A76-ACE5-2F408A00FEE7}">
      <dgm:prSet/>
      <dgm:spPr/>
      <dgm:t>
        <a:bodyPr/>
        <a:lstStyle/>
        <a:p>
          <a:endParaRPr lang="en-US">
            <a:cs typeface="B Titr" panose="00000700000000000000" pitchFamily="2" charset="-78"/>
          </a:endParaRPr>
        </a:p>
      </dgm:t>
    </dgm:pt>
    <dgm:pt modelId="{27C70689-1F35-43FD-97CB-E0251C4F0FD4}" type="sibTrans" cxnId="{54C51687-52C4-4A76-ACE5-2F408A00FEE7}">
      <dgm:prSet/>
      <dgm:spPr/>
      <dgm:t>
        <a:bodyPr/>
        <a:lstStyle/>
        <a:p>
          <a:endParaRPr lang="en-US">
            <a:cs typeface="B Titr" panose="00000700000000000000" pitchFamily="2" charset="-78"/>
          </a:endParaRPr>
        </a:p>
      </dgm:t>
    </dgm:pt>
    <dgm:pt modelId="{DE23B1E5-E54E-47E8-808C-2C600C6CFEAA}">
      <dgm:prSet phldrT="[Text]"/>
      <dgm:spPr/>
      <dgm:t>
        <a:bodyPr/>
        <a:lstStyle/>
        <a:p>
          <a:r>
            <a:rPr lang="fa-IR" dirty="0" smtClean="0">
              <a:cs typeface="B Titr" panose="00000700000000000000" pitchFamily="2" charset="-78"/>
            </a:rPr>
            <a:t>هدف</a:t>
          </a:r>
          <a:endParaRPr lang="en-US" dirty="0">
            <a:cs typeface="B Titr" panose="00000700000000000000" pitchFamily="2" charset="-78"/>
          </a:endParaRPr>
        </a:p>
      </dgm:t>
    </dgm:pt>
    <dgm:pt modelId="{C17BEDF2-8517-4360-A8D1-2BB460F86069}" type="parTrans" cxnId="{FA363A0D-59F9-4073-A7BA-FF68B2BE8032}">
      <dgm:prSet/>
      <dgm:spPr/>
      <dgm:t>
        <a:bodyPr/>
        <a:lstStyle/>
        <a:p>
          <a:endParaRPr lang="en-US">
            <a:cs typeface="B Titr" panose="00000700000000000000" pitchFamily="2" charset="-78"/>
          </a:endParaRPr>
        </a:p>
      </dgm:t>
    </dgm:pt>
    <dgm:pt modelId="{6CFF63C4-2793-48E1-9329-C47703BA91C0}" type="sibTrans" cxnId="{FA363A0D-59F9-4073-A7BA-FF68B2BE8032}">
      <dgm:prSet/>
      <dgm:spPr/>
      <dgm:t>
        <a:bodyPr/>
        <a:lstStyle/>
        <a:p>
          <a:endParaRPr lang="en-US">
            <a:cs typeface="B Titr" panose="00000700000000000000" pitchFamily="2" charset="-78"/>
          </a:endParaRPr>
        </a:p>
      </dgm:t>
    </dgm:pt>
    <dgm:pt modelId="{F2425208-8564-4A35-925C-69907F96C23E}">
      <dgm:prSet phldrT="[Text]"/>
      <dgm:spPr/>
      <dgm:t>
        <a:bodyPr/>
        <a:lstStyle/>
        <a:p>
          <a:r>
            <a:rPr lang="fa-IR" dirty="0" smtClean="0">
              <a:cs typeface="B Titr" panose="00000700000000000000" pitchFamily="2" charset="-78"/>
            </a:rPr>
            <a:t>کاربردی</a:t>
          </a:r>
          <a:endParaRPr lang="en-US" dirty="0">
            <a:cs typeface="B Titr" panose="00000700000000000000" pitchFamily="2" charset="-78"/>
          </a:endParaRPr>
        </a:p>
      </dgm:t>
    </dgm:pt>
    <dgm:pt modelId="{9DD1BBE6-8800-4329-B9FA-D3D0F2079877}" type="parTrans" cxnId="{4271D658-3473-4D92-AB9C-24B55F0B87A5}">
      <dgm:prSet/>
      <dgm:spPr/>
      <dgm:t>
        <a:bodyPr/>
        <a:lstStyle/>
        <a:p>
          <a:endParaRPr lang="en-US">
            <a:cs typeface="B Titr" panose="00000700000000000000" pitchFamily="2" charset="-78"/>
          </a:endParaRPr>
        </a:p>
      </dgm:t>
    </dgm:pt>
    <dgm:pt modelId="{00F391DC-81E0-4AB0-B416-868EA750FBE4}" type="sibTrans" cxnId="{4271D658-3473-4D92-AB9C-24B55F0B87A5}">
      <dgm:prSet/>
      <dgm:spPr/>
      <dgm:t>
        <a:bodyPr/>
        <a:lstStyle/>
        <a:p>
          <a:endParaRPr lang="en-US">
            <a:cs typeface="B Titr" panose="00000700000000000000" pitchFamily="2" charset="-78"/>
          </a:endParaRPr>
        </a:p>
      </dgm:t>
    </dgm:pt>
    <dgm:pt modelId="{1E613ABD-A9B0-420D-A4A7-36F2176182E2}">
      <dgm:prSet phldrT="[Text]"/>
      <dgm:spPr/>
      <dgm:t>
        <a:bodyPr/>
        <a:lstStyle/>
        <a:p>
          <a:r>
            <a:rPr lang="fa-IR" dirty="0" smtClean="0">
              <a:cs typeface="B Titr" panose="00000700000000000000" pitchFamily="2" charset="-78"/>
            </a:rPr>
            <a:t>طرح</a:t>
          </a:r>
          <a:endParaRPr lang="en-US" dirty="0">
            <a:cs typeface="B Titr" panose="00000700000000000000" pitchFamily="2" charset="-78"/>
          </a:endParaRPr>
        </a:p>
      </dgm:t>
    </dgm:pt>
    <dgm:pt modelId="{74BEB4E4-16A5-4953-BE36-B113C5EDC5FE}" type="parTrans" cxnId="{1AA840D7-0AB0-4399-961A-07BF54EA03AE}">
      <dgm:prSet/>
      <dgm:spPr/>
      <dgm:t>
        <a:bodyPr/>
        <a:lstStyle/>
        <a:p>
          <a:endParaRPr lang="en-US">
            <a:cs typeface="B Titr" panose="00000700000000000000" pitchFamily="2" charset="-78"/>
          </a:endParaRPr>
        </a:p>
      </dgm:t>
    </dgm:pt>
    <dgm:pt modelId="{A7C30040-8ECB-4424-88FF-3FB0E75987DC}" type="sibTrans" cxnId="{1AA840D7-0AB0-4399-961A-07BF54EA03AE}">
      <dgm:prSet/>
      <dgm:spPr/>
      <dgm:t>
        <a:bodyPr/>
        <a:lstStyle/>
        <a:p>
          <a:endParaRPr lang="en-US">
            <a:cs typeface="B Titr" panose="00000700000000000000" pitchFamily="2" charset="-78"/>
          </a:endParaRPr>
        </a:p>
      </dgm:t>
    </dgm:pt>
    <dgm:pt modelId="{52A42517-0F49-448A-BCE9-1FA593FD0893}">
      <dgm:prSet phldrT="[Text]"/>
      <dgm:spPr/>
      <dgm:t>
        <a:bodyPr/>
        <a:lstStyle/>
        <a:p>
          <a:r>
            <a:rPr lang="fa-IR" dirty="0" smtClean="0">
              <a:cs typeface="B Titr" panose="00000700000000000000" pitchFamily="2" charset="-78"/>
            </a:rPr>
            <a:t>پیش‌آزمون و پس‌آزمون</a:t>
          </a:r>
          <a:endParaRPr lang="en-US" dirty="0">
            <a:cs typeface="B Titr" panose="00000700000000000000" pitchFamily="2" charset="-78"/>
          </a:endParaRPr>
        </a:p>
      </dgm:t>
    </dgm:pt>
    <dgm:pt modelId="{2D5C06FA-9E05-4CD0-9134-81CB1ED228AE}" type="parTrans" cxnId="{C23AAEC9-F353-4997-9B60-00C4BB8D02EF}">
      <dgm:prSet/>
      <dgm:spPr/>
      <dgm:t>
        <a:bodyPr/>
        <a:lstStyle/>
        <a:p>
          <a:endParaRPr lang="en-US">
            <a:cs typeface="B Titr" panose="00000700000000000000" pitchFamily="2" charset="-78"/>
          </a:endParaRPr>
        </a:p>
      </dgm:t>
    </dgm:pt>
    <dgm:pt modelId="{AC817EA8-C1B6-4F35-A7CA-D069B6ABEE45}" type="sibTrans" cxnId="{C23AAEC9-F353-4997-9B60-00C4BB8D02EF}">
      <dgm:prSet/>
      <dgm:spPr/>
      <dgm:t>
        <a:bodyPr/>
        <a:lstStyle/>
        <a:p>
          <a:endParaRPr lang="en-US">
            <a:cs typeface="B Titr" panose="00000700000000000000" pitchFamily="2" charset="-78"/>
          </a:endParaRPr>
        </a:p>
      </dgm:t>
    </dgm:pt>
    <dgm:pt modelId="{947E81F9-C276-4DE0-B63D-718E20DED6B9}" type="pres">
      <dgm:prSet presAssocID="{C3C92A23-BB38-4593-9878-2837DDDC41A0}" presName="theList" presStyleCnt="0">
        <dgm:presLayoutVars>
          <dgm:dir val="rev"/>
          <dgm:animLvl val="lvl"/>
          <dgm:resizeHandles val="exact"/>
        </dgm:presLayoutVars>
      </dgm:prSet>
      <dgm:spPr/>
      <dgm:t>
        <a:bodyPr/>
        <a:lstStyle/>
        <a:p>
          <a:endParaRPr lang="en-US"/>
        </a:p>
      </dgm:t>
    </dgm:pt>
    <dgm:pt modelId="{90A3CCEC-CACE-4F1A-9D7E-7A01ECEB4FE6}" type="pres">
      <dgm:prSet presAssocID="{6176FDE9-BD4F-4817-8701-CF1C54827AED}" presName="compNode" presStyleCnt="0"/>
      <dgm:spPr/>
    </dgm:pt>
    <dgm:pt modelId="{2DBE74CF-B76C-4213-AE79-6106C7E50FED}" type="pres">
      <dgm:prSet presAssocID="{6176FDE9-BD4F-4817-8701-CF1C54827AED}" presName="aNode" presStyleLbl="bgShp" presStyleIdx="0" presStyleCnt="3"/>
      <dgm:spPr/>
      <dgm:t>
        <a:bodyPr/>
        <a:lstStyle/>
        <a:p>
          <a:endParaRPr lang="en-US"/>
        </a:p>
      </dgm:t>
    </dgm:pt>
    <dgm:pt modelId="{388C5E22-FA8F-4B80-BA40-6BF334E1FE00}" type="pres">
      <dgm:prSet presAssocID="{6176FDE9-BD4F-4817-8701-CF1C54827AED}" presName="textNode" presStyleLbl="bgShp" presStyleIdx="0" presStyleCnt="3"/>
      <dgm:spPr/>
      <dgm:t>
        <a:bodyPr/>
        <a:lstStyle/>
        <a:p>
          <a:endParaRPr lang="en-US"/>
        </a:p>
      </dgm:t>
    </dgm:pt>
    <dgm:pt modelId="{4C149159-8783-4C6C-9CF0-57A0E96FB2E6}" type="pres">
      <dgm:prSet presAssocID="{6176FDE9-BD4F-4817-8701-CF1C54827AED}" presName="compChildNode" presStyleCnt="0"/>
      <dgm:spPr/>
    </dgm:pt>
    <dgm:pt modelId="{7488BBC1-7BE2-49CF-BBE2-A671BAE188B7}" type="pres">
      <dgm:prSet presAssocID="{6176FDE9-BD4F-4817-8701-CF1C54827AED}" presName="theInnerList" presStyleCnt="0"/>
      <dgm:spPr/>
    </dgm:pt>
    <dgm:pt modelId="{A913D4F8-9353-4AFB-8BD0-800BC883B5B7}" type="pres">
      <dgm:prSet presAssocID="{FE4D4FEC-7C5D-479B-AC6D-974432455DC6}" presName="childNode" presStyleLbl="node1" presStyleIdx="0" presStyleCnt="3">
        <dgm:presLayoutVars>
          <dgm:bulletEnabled val="1"/>
        </dgm:presLayoutVars>
      </dgm:prSet>
      <dgm:spPr/>
      <dgm:t>
        <a:bodyPr/>
        <a:lstStyle/>
        <a:p>
          <a:endParaRPr lang="en-US"/>
        </a:p>
      </dgm:t>
    </dgm:pt>
    <dgm:pt modelId="{DCA58B77-6DD0-4CB6-86CE-593BEAC4235B}" type="pres">
      <dgm:prSet presAssocID="{6176FDE9-BD4F-4817-8701-CF1C54827AED}" presName="aSpace" presStyleCnt="0"/>
      <dgm:spPr/>
    </dgm:pt>
    <dgm:pt modelId="{45B3892E-5A3F-4CCD-AB60-980C4C9E0A97}" type="pres">
      <dgm:prSet presAssocID="{DE23B1E5-E54E-47E8-808C-2C600C6CFEAA}" presName="compNode" presStyleCnt="0"/>
      <dgm:spPr/>
    </dgm:pt>
    <dgm:pt modelId="{F7DA9A1D-144D-4B38-9D5A-FCD061030B2F}" type="pres">
      <dgm:prSet presAssocID="{DE23B1E5-E54E-47E8-808C-2C600C6CFEAA}" presName="aNode" presStyleLbl="bgShp" presStyleIdx="1" presStyleCnt="3"/>
      <dgm:spPr/>
      <dgm:t>
        <a:bodyPr/>
        <a:lstStyle/>
        <a:p>
          <a:endParaRPr lang="en-US"/>
        </a:p>
      </dgm:t>
    </dgm:pt>
    <dgm:pt modelId="{DFB61DDE-8345-416D-9824-46B20BB55EDB}" type="pres">
      <dgm:prSet presAssocID="{DE23B1E5-E54E-47E8-808C-2C600C6CFEAA}" presName="textNode" presStyleLbl="bgShp" presStyleIdx="1" presStyleCnt="3"/>
      <dgm:spPr/>
      <dgm:t>
        <a:bodyPr/>
        <a:lstStyle/>
        <a:p>
          <a:endParaRPr lang="en-US"/>
        </a:p>
      </dgm:t>
    </dgm:pt>
    <dgm:pt modelId="{98F72046-8D54-49A4-B94F-B245599FB9BC}" type="pres">
      <dgm:prSet presAssocID="{DE23B1E5-E54E-47E8-808C-2C600C6CFEAA}" presName="compChildNode" presStyleCnt="0"/>
      <dgm:spPr/>
    </dgm:pt>
    <dgm:pt modelId="{04426206-B7AC-40B1-B4D6-D585535F234D}" type="pres">
      <dgm:prSet presAssocID="{DE23B1E5-E54E-47E8-808C-2C600C6CFEAA}" presName="theInnerList" presStyleCnt="0"/>
      <dgm:spPr/>
    </dgm:pt>
    <dgm:pt modelId="{9FD25633-19D2-4953-88FA-8C00C065175A}" type="pres">
      <dgm:prSet presAssocID="{F2425208-8564-4A35-925C-69907F96C23E}" presName="childNode" presStyleLbl="node1" presStyleIdx="1" presStyleCnt="3">
        <dgm:presLayoutVars>
          <dgm:bulletEnabled val="1"/>
        </dgm:presLayoutVars>
      </dgm:prSet>
      <dgm:spPr/>
      <dgm:t>
        <a:bodyPr/>
        <a:lstStyle/>
        <a:p>
          <a:endParaRPr lang="en-US"/>
        </a:p>
      </dgm:t>
    </dgm:pt>
    <dgm:pt modelId="{317DEB38-0EF4-4503-ACAF-9CF076E011C9}" type="pres">
      <dgm:prSet presAssocID="{DE23B1E5-E54E-47E8-808C-2C600C6CFEAA}" presName="aSpace" presStyleCnt="0"/>
      <dgm:spPr/>
    </dgm:pt>
    <dgm:pt modelId="{1051F51D-1767-4E53-99FD-B3B8CFFD2B91}" type="pres">
      <dgm:prSet presAssocID="{1E613ABD-A9B0-420D-A4A7-36F2176182E2}" presName="compNode" presStyleCnt="0"/>
      <dgm:spPr/>
    </dgm:pt>
    <dgm:pt modelId="{C09B273F-2B03-40A7-B2BB-E1079F0A8AFA}" type="pres">
      <dgm:prSet presAssocID="{1E613ABD-A9B0-420D-A4A7-36F2176182E2}" presName="aNode" presStyleLbl="bgShp" presStyleIdx="2" presStyleCnt="3"/>
      <dgm:spPr/>
      <dgm:t>
        <a:bodyPr/>
        <a:lstStyle/>
        <a:p>
          <a:endParaRPr lang="en-US"/>
        </a:p>
      </dgm:t>
    </dgm:pt>
    <dgm:pt modelId="{DF1A95D7-C895-432E-8CCD-DC8448A97CF5}" type="pres">
      <dgm:prSet presAssocID="{1E613ABD-A9B0-420D-A4A7-36F2176182E2}" presName="textNode" presStyleLbl="bgShp" presStyleIdx="2" presStyleCnt="3"/>
      <dgm:spPr/>
      <dgm:t>
        <a:bodyPr/>
        <a:lstStyle/>
        <a:p>
          <a:endParaRPr lang="en-US"/>
        </a:p>
      </dgm:t>
    </dgm:pt>
    <dgm:pt modelId="{DB0305F5-E24C-4EAF-821D-52284C50A65A}" type="pres">
      <dgm:prSet presAssocID="{1E613ABD-A9B0-420D-A4A7-36F2176182E2}" presName="compChildNode" presStyleCnt="0"/>
      <dgm:spPr/>
    </dgm:pt>
    <dgm:pt modelId="{1B795EE9-BBC2-4B4D-BAF5-88B83F8D9851}" type="pres">
      <dgm:prSet presAssocID="{1E613ABD-A9B0-420D-A4A7-36F2176182E2}" presName="theInnerList" presStyleCnt="0"/>
      <dgm:spPr/>
    </dgm:pt>
    <dgm:pt modelId="{0DDAF3A1-F1F3-406E-BCD9-4C331FC5C7CD}" type="pres">
      <dgm:prSet presAssocID="{52A42517-0F49-448A-BCE9-1FA593FD0893}" presName="childNode" presStyleLbl="node1" presStyleIdx="2" presStyleCnt="3">
        <dgm:presLayoutVars>
          <dgm:bulletEnabled val="1"/>
        </dgm:presLayoutVars>
      </dgm:prSet>
      <dgm:spPr/>
      <dgm:t>
        <a:bodyPr/>
        <a:lstStyle/>
        <a:p>
          <a:endParaRPr lang="en-US"/>
        </a:p>
      </dgm:t>
    </dgm:pt>
  </dgm:ptLst>
  <dgm:cxnLst>
    <dgm:cxn modelId="{E4CF30BB-44AD-495E-B482-FF6125F36AC1}" type="presOf" srcId="{1E613ABD-A9B0-420D-A4A7-36F2176182E2}" destId="{DF1A95D7-C895-432E-8CCD-DC8448A97CF5}" srcOrd="1" destOrd="0" presId="urn:microsoft.com/office/officeart/2005/8/layout/lProcess2"/>
    <dgm:cxn modelId="{FCD1BB63-7D5F-498F-90DE-20A624F26A9E}" type="presOf" srcId="{C3C92A23-BB38-4593-9878-2837DDDC41A0}" destId="{947E81F9-C276-4DE0-B63D-718E20DED6B9}" srcOrd="0" destOrd="0" presId="urn:microsoft.com/office/officeart/2005/8/layout/lProcess2"/>
    <dgm:cxn modelId="{9DD62C35-5BD7-4F39-8810-F7BC6A6F56DF}" type="presOf" srcId="{DE23B1E5-E54E-47E8-808C-2C600C6CFEAA}" destId="{DFB61DDE-8345-416D-9824-46B20BB55EDB}" srcOrd="1" destOrd="0" presId="urn:microsoft.com/office/officeart/2005/8/layout/lProcess2"/>
    <dgm:cxn modelId="{BA67B041-F4DF-4EA1-8701-4828608D06AB}" type="presOf" srcId="{6176FDE9-BD4F-4817-8701-CF1C54827AED}" destId="{388C5E22-FA8F-4B80-BA40-6BF334E1FE00}" srcOrd="1" destOrd="0" presId="urn:microsoft.com/office/officeart/2005/8/layout/lProcess2"/>
    <dgm:cxn modelId="{B64BA2F5-15C1-412D-9299-6904E459C517}" srcId="{C3C92A23-BB38-4593-9878-2837DDDC41A0}" destId="{6176FDE9-BD4F-4817-8701-CF1C54827AED}" srcOrd="0" destOrd="0" parTransId="{927A744D-8E8D-4EEB-B4A7-62F37FB66D76}" sibTransId="{55327A42-00E2-445A-8C8A-F34605AA1E04}"/>
    <dgm:cxn modelId="{B9301DFC-2EAC-48BD-BAB7-FF25D8188602}" type="presOf" srcId="{FE4D4FEC-7C5D-479B-AC6D-974432455DC6}" destId="{A913D4F8-9353-4AFB-8BD0-800BC883B5B7}" srcOrd="0" destOrd="0" presId="urn:microsoft.com/office/officeart/2005/8/layout/lProcess2"/>
    <dgm:cxn modelId="{C23AAEC9-F353-4997-9B60-00C4BB8D02EF}" srcId="{1E613ABD-A9B0-420D-A4A7-36F2176182E2}" destId="{52A42517-0F49-448A-BCE9-1FA593FD0893}" srcOrd="0" destOrd="0" parTransId="{2D5C06FA-9E05-4CD0-9134-81CB1ED228AE}" sibTransId="{AC817EA8-C1B6-4F35-A7CA-D069B6ABEE45}"/>
    <dgm:cxn modelId="{AA0DB5DB-3626-40FE-9BB2-824022260797}" type="presOf" srcId="{6176FDE9-BD4F-4817-8701-CF1C54827AED}" destId="{2DBE74CF-B76C-4213-AE79-6106C7E50FED}" srcOrd="0" destOrd="0" presId="urn:microsoft.com/office/officeart/2005/8/layout/lProcess2"/>
    <dgm:cxn modelId="{E5B95533-3D90-4752-A2C5-2746062457F5}" type="presOf" srcId="{1E613ABD-A9B0-420D-A4A7-36F2176182E2}" destId="{C09B273F-2B03-40A7-B2BB-E1079F0A8AFA}" srcOrd="0" destOrd="0" presId="urn:microsoft.com/office/officeart/2005/8/layout/lProcess2"/>
    <dgm:cxn modelId="{24DBCB75-9AAB-4DD8-A7AE-8DB024289D43}" type="presOf" srcId="{DE23B1E5-E54E-47E8-808C-2C600C6CFEAA}" destId="{F7DA9A1D-144D-4B38-9D5A-FCD061030B2F}" srcOrd="0" destOrd="0" presId="urn:microsoft.com/office/officeart/2005/8/layout/lProcess2"/>
    <dgm:cxn modelId="{4271D658-3473-4D92-AB9C-24B55F0B87A5}" srcId="{DE23B1E5-E54E-47E8-808C-2C600C6CFEAA}" destId="{F2425208-8564-4A35-925C-69907F96C23E}" srcOrd="0" destOrd="0" parTransId="{9DD1BBE6-8800-4329-B9FA-D3D0F2079877}" sibTransId="{00F391DC-81E0-4AB0-B416-868EA750FBE4}"/>
    <dgm:cxn modelId="{FA363A0D-59F9-4073-A7BA-FF68B2BE8032}" srcId="{C3C92A23-BB38-4593-9878-2837DDDC41A0}" destId="{DE23B1E5-E54E-47E8-808C-2C600C6CFEAA}" srcOrd="1" destOrd="0" parTransId="{C17BEDF2-8517-4360-A8D1-2BB460F86069}" sibTransId="{6CFF63C4-2793-48E1-9329-C47703BA91C0}"/>
    <dgm:cxn modelId="{1AA840D7-0AB0-4399-961A-07BF54EA03AE}" srcId="{C3C92A23-BB38-4593-9878-2837DDDC41A0}" destId="{1E613ABD-A9B0-420D-A4A7-36F2176182E2}" srcOrd="2" destOrd="0" parTransId="{74BEB4E4-16A5-4953-BE36-B113C5EDC5FE}" sibTransId="{A7C30040-8ECB-4424-88FF-3FB0E75987DC}"/>
    <dgm:cxn modelId="{9E366DA1-1A69-47BE-A02C-EE2F02CD5B1C}" type="presOf" srcId="{F2425208-8564-4A35-925C-69907F96C23E}" destId="{9FD25633-19D2-4953-88FA-8C00C065175A}" srcOrd="0" destOrd="0" presId="urn:microsoft.com/office/officeart/2005/8/layout/lProcess2"/>
    <dgm:cxn modelId="{54C51687-52C4-4A76-ACE5-2F408A00FEE7}" srcId="{6176FDE9-BD4F-4817-8701-CF1C54827AED}" destId="{FE4D4FEC-7C5D-479B-AC6D-974432455DC6}" srcOrd="0" destOrd="0" parTransId="{8481C29F-D7F4-46B0-924F-A2538C8F48F8}" sibTransId="{27C70689-1F35-43FD-97CB-E0251C4F0FD4}"/>
    <dgm:cxn modelId="{98A47438-53BA-4CFA-B3C0-57D529FE9AC7}" type="presOf" srcId="{52A42517-0F49-448A-BCE9-1FA593FD0893}" destId="{0DDAF3A1-F1F3-406E-BCD9-4C331FC5C7CD}" srcOrd="0" destOrd="0" presId="urn:microsoft.com/office/officeart/2005/8/layout/lProcess2"/>
    <dgm:cxn modelId="{651B7269-9D01-4592-BBD6-392CDE6A95C4}" type="presParOf" srcId="{947E81F9-C276-4DE0-B63D-718E20DED6B9}" destId="{90A3CCEC-CACE-4F1A-9D7E-7A01ECEB4FE6}" srcOrd="0" destOrd="0" presId="urn:microsoft.com/office/officeart/2005/8/layout/lProcess2"/>
    <dgm:cxn modelId="{0570C617-866C-4348-9AA7-86BCDB84CBA2}" type="presParOf" srcId="{90A3CCEC-CACE-4F1A-9D7E-7A01ECEB4FE6}" destId="{2DBE74CF-B76C-4213-AE79-6106C7E50FED}" srcOrd="0" destOrd="0" presId="urn:microsoft.com/office/officeart/2005/8/layout/lProcess2"/>
    <dgm:cxn modelId="{0685ABDC-E7C2-44C0-938B-266A7A5D2321}" type="presParOf" srcId="{90A3CCEC-CACE-4F1A-9D7E-7A01ECEB4FE6}" destId="{388C5E22-FA8F-4B80-BA40-6BF334E1FE00}" srcOrd="1" destOrd="0" presId="urn:microsoft.com/office/officeart/2005/8/layout/lProcess2"/>
    <dgm:cxn modelId="{D47867D3-4148-4CCD-A8B0-51A9D4A12332}" type="presParOf" srcId="{90A3CCEC-CACE-4F1A-9D7E-7A01ECEB4FE6}" destId="{4C149159-8783-4C6C-9CF0-57A0E96FB2E6}" srcOrd="2" destOrd="0" presId="urn:microsoft.com/office/officeart/2005/8/layout/lProcess2"/>
    <dgm:cxn modelId="{84ED99FE-CC3F-44BE-A7F9-1F95661EBB37}" type="presParOf" srcId="{4C149159-8783-4C6C-9CF0-57A0E96FB2E6}" destId="{7488BBC1-7BE2-49CF-BBE2-A671BAE188B7}" srcOrd="0" destOrd="0" presId="urn:microsoft.com/office/officeart/2005/8/layout/lProcess2"/>
    <dgm:cxn modelId="{CABF6416-12C2-4342-8E28-129BAA5E6318}" type="presParOf" srcId="{7488BBC1-7BE2-49CF-BBE2-A671BAE188B7}" destId="{A913D4F8-9353-4AFB-8BD0-800BC883B5B7}" srcOrd="0" destOrd="0" presId="urn:microsoft.com/office/officeart/2005/8/layout/lProcess2"/>
    <dgm:cxn modelId="{AC9C8DCC-0AFE-499C-8233-615C64117DCC}" type="presParOf" srcId="{947E81F9-C276-4DE0-B63D-718E20DED6B9}" destId="{DCA58B77-6DD0-4CB6-86CE-593BEAC4235B}" srcOrd="1" destOrd="0" presId="urn:microsoft.com/office/officeart/2005/8/layout/lProcess2"/>
    <dgm:cxn modelId="{3CE7DD32-D23A-4B28-A8F8-108776AC47DB}" type="presParOf" srcId="{947E81F9-C276-4DE0-B63D-718E20DED6B9}" destId="{45B3892E-5A3F-4CCD-AB60-980C4C9E0A97}" srcOrd="2" destOrd="0" presId="urn:microsoft.com/office/officeart/2005/8/layout/lProcess2"/>
    <dgm:cxn modelId="{4C9E488D-CC11-4C82-A6DE-301ADD592DCF}" type="presParOf" srcId="{45B3892E-5A3F-4CCD-AB60-980C4C9E0A97}" destId="{F7DA9A1D-144D-4B38-9D5A-FCD061030B2F}" srcOrd="0" destOrd="0" presId="urn:microsoft.com/office/officeart/2005/8/layout/lProcess2"/>
    <dgm:cxn modelId="{0EFA9705-A49D-40F6-A85C-B986A26D4935}" type="presParOf" srcId="{45B3892E-5A3F-4CCD-AB60-980C4C9E0A97}" destId="{DFB61DDE-8345-416D-9824-46B20BB55EDB}" srcOrd="1" destOrd="0" presId="urn:microsoft.com/office/officeart/2005/8/layout/lProcess2"/>
    <dgm:cxn modelId="{79EFC3D8-4082-4991-880B-7FA64030AE89}" type="presParOf" srcId="{45B3892E-5A3F-4CCD-AB60-980C4C9E0A97}" destId="{98F72046-8D54-49A4-B94F-B245599FB9BC}" srcOrd="2" destOrd="0" presId="urn:microsoft.com/office/officeart/2005/8/layout/lProcess2"/>
    <dgm:cxn modelId="{01B74615-8AC3-4ABD-AF81-980477402CE3}" type="presParOf" srcId="{98F72046-8D54-49A4-B94F-B245599FB9BC}" destId="{04426206-B7AC-40B1-B4D6-D585535F234D}" srcOrd="0" destOrd="0" presId="urn:microsoft.com/office/officeart/2005/8/layout/lProcess2"/>
    <dgm:cxn modelId="{18D0D7DB-32B2-478A-925D-B5A3FF9A283A}" type="presParOf" srcId="{04426206-B7AC-40B1-B4D6-D585535F234D}" destId="{9FD25633-19D2-4953-88FA-8C00C065175A}" srcOrd="0" destOrd="0" presId="urn:microsoft.com/office/officeart/2005/8/layout/lProcess2"/>
    <dgm:cxn modelId="{98F2037E-1A2D-4F29-9867-A1D1781D1D48}" type="presParOf" srcId="{947E81F9-C276-4DE0-B63D-718E20DED6B9}" destId="{317DEB38-0EF4-4503-ACAF-9CF076E011C9}" srcOrd="3" destOrd="0" presId="urn:microsoft.com/office/officeart/2005/8/layout/lProcess2"/>
    <dgm:cxn modelId="{41A81879-45E4-468D-AB8C-C7AE7E9607BE}" type="presParOf" srcId="{947E81F9-C276-4DE0-B63D-718E20DED6B9}" destId="{1051F51D-1767-4E53-99FD-B3B8CFFD2B91}" srcOrd="4" destOrd="0" presId="urn:microsoft.com/office/officeart/2005/8/layout/lProcess2"/>
    <dgm:cxn modelId="{F5777235-5BDC-4AF4-83E8-5516E289171A}" type="presParOf" srcId="{1051F51D-1767-4E53-99FD-B3B8CFFD2B91}" destId="{C09B273F-2B03-40A7-B2BB-E1079F0A8AFA}" srcOrd="0" destOrd="0" presId="urn:microsoft.com/office/officeart/2005/8/layout/lProcess2"/>
    <dgm:cxn modelId="{5A38CB1D-68DB-407E-BC29-290C0703D6FC}" type="presParOf" srcId="{1051F51D-1767-4E53-99FD-B3B8CFFD2B91}" destId="{DF1A95D7-C895-432E-8CCD-DC8448A97CF5}" srcOrd="1" destOrd="0" presId="urn:microsoft.com/office/officeart/2005/8/layout/lProcess2"/>
    <dgm:cxn modelId="{FB0CC3F5-B722-4816-BB8C-75DFE6F75ACE}" type="presParOf" srcId="{1051F51D-1767-4E53-99FD-B3B8CFFD2B91}" destId="{DB0305F5-E24C-4EAF-821D-52284C50A65A}" srcOrd="2" destOrd="0" presId="urn:microsoft.com/office/officeart/2005/8/layout/lProcess2"/>
    <dgm:cxn modelId="{FA0CF3A6-D5A6-4931-A94A-9D2F6A5F03FB}" type="presParOf" srcId="{DB0305F5-E24C-4EAF-821D-52284C50A65A}" destId="{1B795EE9-BBC2-4B4D-BAF5-88B83F8D9851}" srcOrd="0" destOrd="0" presId="urn:microsoft.com/office/officeart/2005/8/layout/lProcess2"/>
    <dgm:cxn modelId="{2396B386-0D31-4AFF-AD22-994120124A6B}" type="presParOf" srcId="{1B795EE9-BBC2-4B4D-BAF5-88B83F8D9851}" destId="{0DDAF3A1-F1F3-406E-BCD9-4C331FC5C7CD}" srcOrd="0" destOrd="0" presId="urn:microsoft.com/office/officeart/2005/8/layout/l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EDB047-FA37-41C4-8479-30CDE0D6269C}" type="doc">
      <dgm:prSet loTypeId="urn:microsoft.com/office/officeart/2005/8/layout/target2" loCatId="relationship" qsTypeId="urn:microsoft.com/office/officeart/2005/8/quickstyle/simple1" qsCatId="simple" csTypeId="urn:microsoft.com/office/officeart/2005/8/colors/accent1_2" csCatId="accent1" phldr="1"/>
      <dgm:spPr/>
      <dgm:t>
        <a:bodyPr/>
        <a:lstStyle/>
        <a:p>
          <a:endParaRPr lang="en-US"/>
        </a:p>
      </dgm:t>
    </dgm:pt>
    <dgm:pt modelId="{00D4628D-184B-4D72-871B-A75227D291E5}">
      <dgm:prSet phldrT="[Text]"/>
      <dgm:spPr/>
      <dgm:t>
        <a:bodyPr/>
        <a:lstStyle/>
        <a:p>
          <a:pPr algn="r" rtl="1"/>
          <a:r>
            <a:rPr lang="fa-IR" dirty="0" smtClean="0">
              <a:cs typeface="B Titr" panose="00000700000000000000" pitchFamily="2" charset="-78"/>
            </a:rPr>
            <a:t>جامعه آماری</a:t>
          </a:r>
          <a:endParaRPr lang="en-US" dirty="0">
            <a:cs typeface="B Titr" panose="00000700000000000000" pitchFamily="2" charset="-78"/>
          </a:endParaRPr>
        </a:p>
      </dgm:t>
    </dgm:pt>
    <dgm:pt modelId="{D9ED4102-D596-4EDC-9B05-12B5EA11A88E}" type="parTrans" cxnId="{E27AEA1E-EAFD-49E0-BACD-06223041BE58}">
      <dgm:prSet/>
      <dgm:spPr/>
      <dgm:t>
        <a:bodyPr/>
        <a:lstStyle/>
        <a:p>
          <a:pPr algn="ctr" rtl="1"/>
          <a:endParaRPr lang="en-US">
            <a:cs typeface="B Titr" panose="00000700000000000000" pitchFamily="2" charset="-78"/>
          </a:endParaRPr>
        </a:p>
      </dgm:t>
    </dgm:pt>
    <dgm:pt modelId="{F05B6E2D-0AD9-402E-BE43-F8DD31E0C9D2}" type="sibTrans" cxnId="{E27AEA1E-EAFD-49E0-BACD-06223041BE58}">
      <dgm:prSet/>
      <dgm:spPr/>
      <dgm:t>
        <a:bodyPr/>
        <a:lstStyle/>
        <a:p>
          <a:pPr algn="ctr" rtl="1"/>
          <a:endParaRPr lang="en-US">
            <a:cs typeface="B Titr" panose="00000700000000000000" pitchFamily="2" charset="-78"/>
          </a:endParaRPr>
        </a:p>
      </dgm:t>
    </dgm:pt>
    <dgm:pt modelId="{8FC5634B-61E7-4D71-A656-F1D86034F89F}">
      <dgm:prSet phldrT="[Text]"/>
      <dgm:spPr/>
      <dgm:t>
        <a:bodyPr/>
        <a:lstStyle/>
        <a:p>
          <a:pPr algn="justLow" rtl="1"/>
          <a:r>
            <a:rPr lang="fa-IR" dirty="0" smtClean="0">
              <a:cs typeface="B Titr" panose="00000700000000000000" pitchFamily="2" charset="-78"/>
            </a:rPr>
            <a:t>مردان 25 تا 45 ساله‌ی مبتلا به کمردرد مزمن مکانیکال</a:t>
          </a:r>
          <a:endParaRPr lang="en-US" dirty="0">
            <a:cs typeface="B Titr" panose="00000700000000000000" pitchFamily="2" charset="-78"/>
          </a:endParaRPr>
        </a:p>
      </dgm:t>
    </dgm:pt>
    <dgm:pt modelId="{C96C80D1-93C5-4A89-BD5C-EB4141E6DCE8}" type="parTrans" cxnId="{0A70831F-F4AF-4C77-B883-F0CFA103FF8C}">
      <dgm:prSet/>
      <dgm:spPr/>
      <dgm:t>
        <a:bodyPr/>
        <a:lstStyle/>
        <a:p>
          <a:pPr algn="ctr" rtl="1"/>
          <a:endParaRPr lang="en-US">
            <a:cs typeface="B Titr" panose="00000700000000000000" pitchFamily="2" charset="-78"/>
          </a:endParaRPr>
        </a:p>
      </dgm:t>
    </dgm:pt>
    <dgm:pt modelId="{B5A08BF5-BF14-4C0E-872B-3F39D5EB9EE6}" type="sibTrans" cxnId="{0A70831F-F4AF-4C77-B883-F0CFA103FF8C}">
      <dgm:prSet/>
      <dgm:spPr/>
      <dgm:t>
        <a:bodyPr/>
        <a:lstStyle/>
        <a:p>
          <a:pPr algn="ctr" rtl="1"/>
          <a:endParaRPr lang="en-US">
            <a:cs typeface="B Titr" panose="00000700000000000000" pitchFamily="2" charset="-78"/>
          </a:endParaRPr>
        </a:p>
      </dgm:t>
    </dgm:pt>
    <dgm:pt modelId="{3ADE9331-826E-4AD3-B561-8ABBACE08C56}">
      <dgm:prSet phldrT="[Text]"/>
      <dgm:spPr/>
      <dgm:t>
        <a:bodyPr/>
        <a:lstStyle/>
        <a:p>
          <a:pPr algn="ctr" rtl="1"/>
          <a:r>
            <a:rPr lang="fa-IR" dirty="0" smtClean="0">
              <a:cs typeface="B Titr" panose="00000700000000000000" pitchFamily="2" charset="-78"/>
            </a:rPr>
            <a:t>شرایط ورود به پژوهش</a:t>
          </a:r>
          <a:endParaRPr lang="en-US" dirty="0">
            <a:cs typeface="B Titr" panose="00000700000000000000" pitchFamily="2" charset="-78"/>
          </a:endParaRPr>
        </a:p>
      </dgm:t>
    </dgm:pt>
    <dgm:pt modelId="{298BAC3A-8A5C-4681-9760-C999223C1D1B}" type="parTrans" cxnId="{FFF29373-382D-4D17-9CC0-86E7CF141D15}">
      <dgm:prSet/>
      <dgm:spPr/>
      <dgm:t>
        <a:bodyPr/>
        <a:lstStyle/>
        <a:p>
          <a:pPr algn="ctr" rtl="1"/>
          <a:endParaRPr lang="en-US">
            <a:cs typeface="B Titr" panose="00000700000000000000" pitchFamily="2" charset="-78"/>
          </a:endParaRPr>
        </a:p>
      </dgm:t>
    </dgm:pt>
    <dgm:pt modelId="{808EA9AC-1420-42EE-B185-DCFF5A9E0E1D}" type="sibTrans" cxnId="{FFF29373-382D-4D17-9CC0-86E7CF141D15}">
      <dgm:prSet/>
      <dgm:spPr/>
      <dgm:t>
        <a:bodyPr/>
        <a:lstStyle/>
        <a:p>
          <a:pPr algn="ctr" rtl="1"/>
          <a:endParaRPr lang="en-US">
            <a:cs typeface="B Titr" panose="00000700000000000000" pitchFamily="2" charset="-78"/>
          </a:endParaRPr>
        </a:p>
      </dgm:t>
    </dgm:pt>
    <dgm:pt modelId="{E0C76E91-6598-40BB-809F-E19500D6B705}">
      <dgm:prSet phldrT="[Text]"/>
      <dgm:spPr/>
      <dgm:t>
        <a:bodyPr/>
        <a:lstStyle/>
        <a:p>
          <a:pPr algn="ctr" rtl="1"/>
          <a:r>
            <a:rPr lang="fa-IR" dirty="0" smtClean="0">
              <a:cs typeface="B Titr" panose="00000700000000000000" pitchFamily="2" charset="-78"/>
            </a:rPr>
            <a:t>عدم وجود سابقه جراحی یا بیماری خاص در کمر</a:t>
          </a:r>
          <a:endParaRPr lang="en-US" dirty="0">
            <a:cs typeface="B Titr" panose="00000700000000000000" pitchFamily="2" charset="-78"/>
          </a:endParaRPr>
        </a:p>
      </dgm:t>
    </dgm:pt>
    <dgm:pt modelId="{7285ADAC-0F3D-4FB0-85ED-CC08E42C0C74}" type="parTrans" cxnId="{892B38AA-EE5F-4F63-A38B-4B2536AB78C2}">
      <dgm:prSet/>
      <dgm:spPr/>
      <dgm:t>
        <a:bodyPr/>
        <a:lstStyle/>
        <a:p>
          <a:pPr algn="ctr" rtl="1"/>
          <a:endParaRPr lang="en-US">
            <a:cs typeface="B Titr" panose="00000700000000000000" pitchFamily="2" charset="-78"/>
          </a:endParaRPr>
        </a:p>
      </dgm:t>
    </dgm:pt>
    <dgm:pt modelId="{119C46FD-3ED2-4172-8180-C1ABA800426E}" type="sibTrans" cxnId="{892B38AA-EE5F-4F63-A38B-4B2536AB78C2}">
      <dgm:prSet/>
      <dgm:spPr/>
      <dgm:t>
        <a:bodyPr/>
        <a:lstStyle/>
        <a:p>
          <a:pPr algn="ctr" rtl="1"/>
          <a:endParaRPr lang="en-US">
            <a:cs typeface="B Titr" panose="00000700000000000000" pitchFamily="2" charset="-78"/>
          </a:endParaRPr>
        </a:p>
      </dgm:t>
    </dgm:pt>
    <dgm:pt modelId="{CF38F32E-0297-47C8-99EA-AFD650987E13}">
      <dgm:prSet phldrT="[Text]"/>
      <dgm:spPr/>
      <dgm:t>
        <a:bodyPr/>
        <a:lstStyle/>
        <a:p>
          <a:pPr algn="ctr" rtl="1"/>
          <a:r>
            <a:rPr lang="fa-IR" dirty="0" smtClean="0">
              <a:cs typeface="B Titr" panose="00000700000000000000" pitchFamily="2" charset="-78"/>
            </a:rPr>
            <a:t>سابقه ابتلا به كمردرد حداقل به مدت 12 هفته براي تعيين مزمن بودن بيماري</a:t>
          </a:r>
          <a:endParaRPr lang="en-US" dirty="0">
            <a:cs typeface="B Titr" panose="00000700000000000000" pitchFamily="2" charset="-78"/>
          </a:endParaRPr>
        </a:p>
      </dgm:t>
    </dgm:pt>
    <dgm:pt modelId="{66BAA331-80AF-4066-8947-46E5F08BC887}" type="parTrans" cxnId="{5DCAF937-9FF3-4014-A922-F3EF30260442}">
      <dgm:prSet/>
      <dgm:spPr/>
      <dgm:t>
        <a:bodyPr/>
        <a:lstStyle/>
        <a:p>
          <a:pPr algn="ctr" rtl="1"/>
          <a:endParaRPr lang="en-US">
            <a:cs typeface="B Titr" panose="00000700000000000000" pitchFamily="2" charset="-78"/>
          </a:endParaRPr>
        </a:p>
      </dgm:t>
    </dgm:pt>
    <dgm:pt modelId="{E4AB9BA1-8DE1-47E5-8DA7-78B93B2FC9A3}" type="sibTrans" cxnId="{5DCAF937-9FF3-4014-A922-F3EF30260442}">
      <dgm:prSet/>
      <dgm:spPr/>
      <dgm:t>
        <a:bodyPr/>
        <a:lstStyle/>
        <a:p>
          <a:pPr algn="ctr" rtl="1"/>
          <a:endParaRPr lang="en-US">
            <a:cs typeface="B Titr" panose="00000700000000000000" pitchFamily="2" charset="-78"/>
          </a:endParaRPr>
        </a:p>
      </dgm:t>
    </dgm:pt>
    <dgm:pt modelId="{4CF9B3BB-D408-4CFC-BF36-95ABF78A3D7F}">
      <dgm:prSet phldrT="[Text]"/>
      <dgm:spPr/>
      <dgm:t>
        <a:bodyPr/>
        <a:lstStyle/>
        <a:p>
          <a:pPr algn="ctr" rtl="1"/>
          <a:r>
            <a:rPr lang="fa-IR" dirty="0" smtClean="0">
              <a:cs typeface="B Titr" panose="00000700000000000000" pitchFamily="2" charset="-78"/>
            </a:rPr>
            <a:t>عدم استفاده از دارو های کاهنده و سرکوب کننده درد</a:t>
          </a:r>
          <a:endParaRPr lang="en-US" dirty="0">
            <a:cs typeface="B Titr" panose="00000700000000000000" pitchFamily="2" charset="-78"/>
          </a:endParaRPr>
        </a:p>
      </dgm:t>
    </dgm:pt>
    <dgm:pt modelId="{579B90EC-9598-42A1-8893-00038C8719FB}" type="parTrans" cxnId="{95797D37-E820-497D-9ECE-FE888AAD890E}">
      <dgm:prSet/>
      <dgm:spPr/>
      <dgm:t>
        <a:bodyPr/>
        <a:lstStyle/>
        <a:p>
          <a:endParaRPr lang="en-US">
            <a:cs typeface="B Titr" panose="00000700000000000000" pitchFamily="2" charset="-78"/>
          </a:endParaRPr>
        </a:p>
      </dgm:t>
    </dgm:pt>
    <dgm:pt modelId="{5100D13C-AA56-4EAF-8378-348B18CB1DDD}" type="sibTrans" cxnId="{95797D37-E820-497D-9ECE-FE888AAD890E}">
      <dgm:prSet/>
      <dgm:spPr/>
      <dgm:t>
        <a:bodyPr/>
        <a:lstStyle/>
        <a:p>
          <a:endParaRPr lang="en-US">
            <a:cs typeface="B Titr" panose="00000700000000000000" pitchFamily="2" charset="-78"/>
          </a:endParaRPr>
        </a:p>
      </dgm:t>
    </dgm:pt>
    <dgm:pt modelId="{BD74C315-8994-4203-8338-131E1A59ACC5}">
      <dgm:prSet phldrT="[Text]"/>
      <dgm:spPr/>
      <dgm:t>
        <a:bodyPr/>
        <a:lstStyle/>
        <a:p>
          <a:pPr algn="ctr" rtl="1"/>
          <a:r>
            <a:rPr lang="fa-IR" smtClean="0">
              <a:cs typeface="B Titr" panose="00000700000000000000" pitchFamily="2" charset="-78"/>
            </a:rPr>
            <a:t>غیر ورزشکار </a:t>
          </a:r>
          <a:endParaRPr lang="en-US" dirty="0">
            <a:cs typeface="B Titr" panose="00000700000000000000" pitchFamily="2" charset="-78"/>
          </a:endParaRPr>
        </a:p>
      </dgm:t>
    </dgm:pt>
    <dgm:pt modelId="{8FCAB2E1-0022-4887-A370-787A6DF37636}" type="parTrans" cxnId="{2D1ABBF4-376E-49AE-B444-78186E956A06}">
      <dgm:prSet/>
      <dgm:spPr/>
      <dgm:t>
        <a:bodyPr/>
        <a:lstStyle/>
        <a:p>
          <a:endParaRPr lang="en-US">
            <a:cs typeface="B Titr" panose="00000700000000000000" pitchFamily="2" charset="-78"/>
          </a:endParaRPr>
        </a:p>
      </dgm:t>
    </dgm:pt>
    <dgm:pt modelId="{F78E5078-4EC2-46DE-85AF-6DE46F93DF1C}" type="sibTrans" cxnId="{2D1ABBF4-376E-49AE-B444-78186E956A06}">
      <dgm:prSet/>
      <dgm:spPr/>
      <dgm:t>
        <a:bodyPr/>
        <a:lstStyle/>
        <a:p>
          <a:endParaRPr lang="en-US">
            <a:cs typeface="B Titr" panose="00000700000000000000" pitchFamily="2" charset="-78"/>
          </a:endParaRPr>
        </a:p>
      </dgm:t>
    </dgm:pt>
    <dgm:pt modelId="{22122621-52C0-4B90-A7F9-7F8237D16E3B}" type="pres">
      <dgm:prSet presAssocID="{85EDB047-FA37-41C4-8479-30CDE0D6269C}" presName="Name0" presStyleCnt="0">
        <dgm:presLayoutVars>
          <dgm:chMax val="3"/>
          <dgm:chPref val="1"/>
          <dgm:dir val="rev"/>
          <dgm:animLvl val="lvl"/>
          <dgm:resizeHandles/>
        </dgm:presLayoutVars>
      </dgm:prSet>
      <dgm:spPr/>
      <dgm:t>
        <a:bodyPr/>
        <a:lstStyle/>
        <a:p>
          <a:endParaRPr lang="en-US"/>
        </a:p>
      </dgm:t>
    </dgm:pt>
    <dgm:pt modelId="{51696415-5A85-40FE-BA75-0B3DDCDDB5F4}" type="pres">
      <dgm:prSet presAssocID="{85EDB047-FA37-41C4-8479-30CDE0D6269C}" presName="outerBox" presStyleCnt="0"/>
      <dgm:spPr/>
    </dgm:pt>
    <dgm:pt modelId="{352792C1-59D1-48C2-9914-3309DFC295A5}" type="pres">
      <dgm:prSet presAssocID="{85EDB047-FA37-41C4-8479-30CDE0D6269C}" presName="outerBoxParent" presStyleLbl="node1" presStyleIdx="0" presStyleCnt="2"/>
      <dgm:spPr/>
      <dgm:t>
        <a:bodyPr/>
        <a:lstStyle/>
        <a:p>
          <a:endParaRPr lang="en-US"/>
        </a:p>
      </dgm:t>
    </dgm:pt>
    <dgm:pt modelId="{B2458705-185A-4A4C-946B-C6AF1E22B5CB}" type="pres">
      <dgm:prSet presAssocID="{85EDB047-FA37-41C4-8479-30CDE0D6269C}" presName="outerBoxChildren" presStyleCnt="0"/>
      <dgm:spPr/>
    </dgm:pt>
    <dgm:pt modelId="{86FC113B-899D-448B-AECB-63570EB9E716}" type="pres">
      <dgm:prSet presAssocID="{8FC5634B-61E7-4D71-A656-F1D86034F89F}" presName="oChild" presStyleLbl="fgAcc1" presStyleIdx="0" presStyleCnt="5">
        <dgm:presLayoutVars>
          <dgm:bulletEnabled val="1"/>
        </dgm:presLayoutVars>
      </dgm:prSet>
      <dgm:spPr/>
      <dgm:t>
        <a:bodyPr/>
        <a:lstStyle/>
        <a:p>
          <a:endParaRPr lang="en-US"/>
        </a:p>
      </dgm:t>
    </dgm:pt>
    <dgm:pt modelId="{F914CCDB-C359-493B-8DD8-63D0101591AA}" type="pres">
      <dgm:prSet presAssocID="{85EDB047-FA37-41C4-8479-30CDE0D6269C}" presName="middleBox" presStyleCnt="0"/>
      <dgm:spPr/>
    </dgm:pt>
    <dgm:pt modelId="{2A09ECBF-B3BB-42FB-9F2A-7B7B3DFF4630}" type="pres">
      <dgm:prSet presAssocID="{85EDB047-FA37-41C4-8479-30CDE0D6269C}" presName="middleBoxParent" presStyleLbl="node1" presStyleIdx="1" presStyleCnt="2" custScaleX="100863" custScaleY="100555"/>
      <dgm:spPr/>
      <dgm:t>
        <a:bodyPr/>
        <a:lstStyle/>
        <a:p>
          <a:endParaRPr lang="en-US"/>
        </a:p>
      </dgm:t>
    </dgm:pt>
    <dgm:pt modelId="{B9B2A8FC-32B4-48A9-8A91-81B4F198282C}" type="pres">
      <dgm:prSet presAssocID="{85EDB047-FA37-41C4-8479-30CDE0D6269C}" presName="middleBoxChildren" presStyleCnt="0"/>
      <dgm:spPr/>
    </dgm:pt>
    <dgm:pt modelId="{3C061088-B894-4D87-9648-B8D5402A5CDC}" type="pres">
      <dgm:prSet presAssocID="{E0C76E91-6598-40BB-809F-E19500D6B705}" presName="mChild" presStyleLbl="fgAcc1" presStyleIdx="1" presStyleCnt="5" custScaleX="100863" custScaleY="100555">
        <dgm:presLayoutVars>
          <dgm:bulletEnabled val="1"/>
        </dgm:presLayoutVars>
      </dgm:prSet>
      <dgm:spPr/>
      <dgm:t>
        <a:bodyPr/>
        <a:lstStyle/>
        <a:p>
          <a:endParaRPr lang="en-US"/>
        </a:p>
      </dgm:t>
    </dgm:pt>
    <dgm:pt modelId="{FDBACDDF-B033-4982-8966-0DA8B8CE530A}" type="pres">
      <dgm:prSet presAssocID="{119C46FD-3ED2-4172-8180-C1ABA800426E}" presName="middleSibTrans" presStyleCnt="0"/>
      <dgm:spPr/>
    </dgm:pt>
    <dgm:pt modelId="{F0F6B4BE-15FD-4939-A510-065D81DDCE15}" type="pres">
      <dgm:prSet presAssocID="{CF38F32E-0297-47C8-99EA-AFD650987E13}" presName="mChild" presStyleLbl="fgAcc1" presStyleIdx="2" presStyleCnt="5" custScaleX="100863" custScaleY="100555">
        <dgm:presLayoutVars>
          <dgm:bulletEnabled val="1"/>
        </dgm:presLayoutVars>
      </dgm:prSet>
      <dgm:spPr/>
      <dgm:t>
        <a:bodyPr/>
        <a:lstStyle/>
        <a:p>
          <a:endParaRPr lang="en-US"/>
        </a:p>
      </dgm:t>
    </dgm:pt>
    <dgm:pt modelId="{B872B34C-AA79-4731-9306-3A4986ADAEE9}" type="pres">
      <dgm:prSet presAssocID="{E4AB9BA1-8DE1-47E5-8DA7-78B93B2FC9A3}" presName="middleSibTrans" presStyleCnt="0"/>
      <dgm:spPr/>
    </dgm:pt>
    <dgm:pt modelId="{BD4C7162-D58D-47EF-BDC9-A80DA5479249}" type="pres">
      <dgm:prSet presAssocID="{4CF9B3BB-D408-4CFC-BF36-95ABF78A3D7F}" presName="mChild" presStyleLbl="fgAcc1" presStyleIdx="3" presStyleCnt="5" custScaleX="100863" custScaleY="100555">
        <dgm:presLayoutVars>
          <dgm:bulletEnabled val="1"/>
        </dgm:presLayoutVars>
      </dgm:prSet>
      <dgm:spPr/>
      <dgm:t>
        <a:bodyPr/>
        <a:lstStyle/>
        <a:p>
          <a:endParaRPr lang="en-US"/>
        </a:p>
      </dgm:t>
    </dgm:pt>
    <dgm:pt modelId="{9D6A4E58-5A2C-4747-AF4F-271BC1045739}" type="pres">
      <dgm:prSet presAssocID="{5100D13C-AA56-4EAF-8378-348B18CB1DDD}" presName="middleSibTrans" presStyleCnt="0"/>
      <dgm:spPr/>
    </dgm:pt>
    <dgm:pt modelId="{4CFECF83-2CF9-4D9E-937B-F9B24FD67225}" type="pres">
      <dgm:prSet presAssocID="{BD74C315-8994-4203-8338-131E1A59ACC5}" presName="mChild" presStyleLbl="fgAcc1" presStyleIdx="4" presStyleCnt="5" custScaleX="100863" custScaleY="100555">
        <dgm:presLayoutVars>
          <dgm:bulletEnabled val="1"/>
        </dgm:presLayoutVars>
      </dgm:prSet>
      <dgm:spPr/>
      <dgm:t>
        <a:bodyPr/>
        <a:lstStyle/>
        <a:p>
          <a:endParaRPr lang="en-US"/>
        </a:p>
      </dgm:t>
    </dgm:pt>
  </dgm:ptLst>
  <dgm:cxnLst>
    <dgm:cxn modelId="{9B487D8C-93DA-403A-A692-BE54EF212B53}" type="presOf" srcId="{BD74C315-8994-4203-8338-131E1A59ACC5}" destId="{4CFECF83-2CF9-4D9E-937B-F9B24FD67225}" srcOrd="0" destOrd="0" presId="urn:microsoft.com/office/officeart/2005/8/layout/target2"/>
    <dgm:cxn modelId="{5DCAF937-9FF3-4014-A922-F3EF30260442}" srcId="{3ADE9331-826E-4AD3-B561-8ABBACE08C56}" destId="{CF38F32E-0297-47C8-99EA-AFD650987E13}" srcOrd="1" destOrd="0" parTransId="{66BAA331-80AF-4066-8947-46E5F08BC887}" sibTransId="{E4AB9BA1-8DE1-47E5-8DA7-78B93B2FC9A3}"/>
    <dgm:cxn modelId="{95797D37-E820-497D-9ECE-FE888AAD890E}" srcId="{3ADE9331-826E-4AD3-B561-8ABBACE08C56}" destId="{4CF9B3BB-D408-4CFC-BF36-95ABF78A3D7F}" srcOrd="2" destOrd="0" parTransId="{579B90EC-9598-42A1-8893-00038C8719FB}" sibTransId="{5100D13C-AA56-4EAF-8378-348B18CB1DDD}"/>
    <dgm:cxn modelId="{3A298EC7-A9CD-4CA9-8B5E-539A65A67217}" type="presOf" srcId="{00D4628D-184B-4D72-871B-A75227D291E5}" destId="{352792C1-59D1-48C2-9914-3309DFC295A5}" srcOrd="0" destOrd="0" presId="urn:microsoft.com/office/officeart/2005/8/layout/target2"/>
    <dgm:cxn modelId="{892B38AA-EE5F-4F63-A38B-4B2536AB78C2}" srcId="{3ADE9331-826E-4AD3-B561-8ABBACE08C56}" destId="{E0C76E91-6598-40BB-809F-E19500D6B705}" srcOrd="0" destOrd="0" parTransId="{7285ADAC-0F3D-4FB0-85ED-CC08E42C0C74}" sibTransId="{119C46FD-3ED2-4172-8180-C1ABA800426E}"/>
    <dgm:cxn modelId="{FFF29373-382D-4D17-9CC0-86E7CF141D15}" srcId="{85EDB047-FA37-41C4-8479-30CDE0D6269C}" destId="{3ADE9331-826E-4AD3-B561-8ABBACE08C56}" srcOrd="1" destOrd="0" parTransId="{298BAC3A-8A5C-4681-9760-C999223C1D1B}" sibTransId="{808EA9AC-1420-42EE-B185-DCFF5A9E0E1D}"/>
    <dgm:cxn modelId="{B1F9340E-618A-4517-BC1D-7A26EDB83EB2}" type="presOf" srcId="{CF38F32E-0297-47C8-99EA-AFD650987E13}" destId="{F0F6B4BE-15FD-4939-A510-065D81DDCE15}" srcOrd="0" destOrd="0" presId="urn:microsoft.com/office/officeart/2005/8/layout/target2"/>
    <dgm:cxn modelId="{2D1ABBF4-376E-49AE-B444-78186E956A06}" srcId="{3ADE9331-826E-4AD3-B561-8ABBACE08C56}" destId="{BD74C315-8994-4203-8338-131E1A59ACC5}" srcOrd="3" destOrd="0" parTransId="{8FCAB2E1-0022-4887-A370-787A6DF37636}" sibTransId="{F78E5078-4EC2-46DE-85AF-6DE46F93DF1C}"/>
    <dgm:cxn modelId="{0D2FDE1C-A2FC-44C8-8837-040D24F81B93}" type="presOf" srcId="{4CF9B3BB-D408-4CFC-BF36-95ABF78A3D7F}" destId="{BD4C7162-D58D-47EF-BDC9-A80DA5479249}" srcOrd="0" destOrd="0" presId="urn:microsoft.com/office/officeart/2005/8/layout/target2"/>
    <dgm:cxn modelId="{E27AEA1E-EAFD-49E0-BACD-06223041BE58}" srcId="{85EDB047-FA37-41C4-8479-30CDE0D6269C}" destId="{00D4628D-184B-4D72-871B-A75227D291E5}" srcOrd="0" destOrd="0" parTransId="{D9ED4102-D596-4EDC-9B05-12B5EA11A88E}" sibTransId="{F05B6E2D-0AD9-402E-BE43-F8DD31E0C9D2}"/>
    <dgm:cxn modelId="{936FDFA9-BD8B-4317-B053-7F79CB88D44C}" type="presOf" srcId="{3ADE9331-826E-4AD3-B561-8ABBACE08C56}" destId="{2A09ECBF-B3BB-42FB-9F2A-7B7B3DFF4630}" srcOrd="0" destOrd="0" presId="urn:microsoft.com/office/officeart/2005/8/layout/target2"/>
    <dgm:cxn modelId="{122EFFD5-1BC0-4464-A730-6561FACDF17E}" type="presOf" srcId="{85EDB047-FA37-41C4-8479-30CDE0D6269C}" destId="{22122621-52C0-4B90-A7F9-7F8237D16E3B}" srcOrd="0" destOrd="0" presId="urn:microsoft.com/office/officeart/2005/8/layout/target2"/>
    <dgm:cxn modelId="{82DDDAEA-BB02-4952-A009-C9E4826FBD82}" type="presOf" srcId="{E0C76E91-6598-40BB-809F-E19500D6B705}" destId="{3C061088-B894-4D87-9648-B8D5402A5CDC}" srcOrd="0" destOrd="0" presId="urn:microsoft.com/office/officeart/2005/8/layout/target2"/>
    <dgm:cxn modelId="{0A70831F-F4AF-4C77-B883-F0CFA103FF8C}" srcId="{00D4628D-184B-4D72-871B-A75227D291E5}" destId="{8FC5634B-61E7-4D71-A656-F1D86034F89F}" srcOrd="0" destOrd="0" parTransId="{C96C80D1-93C5-4A89-BD5C-EB4141E6DCE8}" sibTransId="{B5A08BF5-BF14-4C0E-872B-3F39D5EB9EE6}"/>
    <dgm:cxn modelId="{4CED8F84-07D1-4E46-A081-C7F06353BF6E}" type="presOf" srcId="{8FC5634B-61E7-4D71-A656-F1D86034F89F}" destId="{86FC113B-899D-448B-AECB-63570EB9E716}" srcOrd="0" destOrd="0" presId="urn:microsoft.com/office/officeart/2005/8/layout/target2"/>
    <dgm:cxn modelId="{6ABFB8DE-0A3E-4CCE-98D1-B472E59640EA}" type="presParOf" srcId="{22122621-52C0-4B90-A7F9-7F8237D16E3B}" destId="{51696415-5A85-40FE-BA75-0B3DDCDDB5F4}" srcOrd="0" destOrd="0" presId="urn:microsoft.com/office/officeart/2005/8/layout/target2"/>
    <dgm:cxn modelId="{EE33C9B0-4276-465D-B109-7EE7B067F2BB}" type="presParOf" srcId="{51696415-5A85-40FE-BA75-0B3DDCDDB5F4}" destId="{352792C1-59D1-48C2-9914-3309DFC295A5}" srcOrd="0" destOrd="0" presId="urn:microsoft.com/office/officeart/2005/8/layout/target2"/>
    <dgm:cxn modelId="{F400C2FF-D11A-48D4-87EF-780056B3EB00}" type="presParOf" srcId="{51696415-5A85-40FE-BA75-0B3DDCDDB5F4}" destId="{B2458705-185A-4A4C-946B-C6AF1E22B5CB}" srcOrd="1" destOrd="0" presId="urn:microsoft.com/office/officeart/2005/8/layout/target2"/>
    <dgm:cxn modelId="{6AF4972E-730F-4DEA-B52D-D20DC287F24C}" type="presParOf" srcId="{B2458705-185A-4A4C-946B-C6AF1E22B5CB}" destId="{86FC113B-899D-448B-AECB-63570EB9E716}" srcOrd="0" destOrd="0" presId="urn:microsoft.com/office/officeart/2005/8/layout/target2"/>
    <dgm:cxn modelId="{68A60925-4C55-4560-91D1-6BEB71C73B58}" type="presParOf" srcId="{22122621-52C0-4B90-A7F9-7F8237D16E3B}" destId="{F914CCDB-C359-493B-8DD8-63D0101591AA}" srcOrd="1" destOrd="0" presId="urn:microsoft.com/office/officeart/2005/8/layout/target2"/>
    <dgm:cxn modelId="{E4C3A79B-9889-46A4-AA0D-F3351A734A99}" type="presParOf" srcId="{F914CCDB-C359-493B-8DD8-63D0101591AA}" destId="{2A09ECBF-B3BB-42FB-9F2A-7B7B3DFF4630}" srcOrd="0" destOrd="0" presId="urn:microsoft.com/office/officeart/2005/8/layout/target2"/>
    <dgm:cxn modelId="{51C932C6-D30D-4C5A-8574-D2C07130E6E3}" type="presParOf" srcId="{F914CCDB-C359-493B-8DD8-63D0101591AA}" destId="{B9B2A8FC-32B4-48A9-8A91-81B4F198282C}" srcOrd="1" destOrd="0" presId="urn:microsoft.com/office/officeart/2005/8/layout/target2"/>
    <dgm:cxn modelId="{8444EF64-D137-48A8-89D5-C61AF7EA86A6}" type="presParOf" srcId="{B9B2A8FC-32B4-48A9-8A91-81B4F198282C}" destId="{3C061088-B894-4D87-9648-B8D5402A5CDC}" srcOrd="0" destOrd="0" presId="urn:microsoft.com/office/officeart/2005/8/layout/target2"/>
    <dgm:cxn modelId="{819CEC5A-E8A7-4BD3-9BE4-BA4C1B36CAF6}" type="presParOf" srcId="{B9B2A8FC-32B4-48A9-8A91-81B4F198282C}" destId="{FDBACDDF-B033-4982-8966-0DA8B8CE530A}" srcOrd="1" destOrd="0" presId="urn:microsoft.com/office/officeart/2005/8/layout/target2"/>
    <dgm:cxn modelId="{F70C6A8B-2612-462D-8497-0C69F4BAFBF7}" type="presParOf" srcId="{B9B2A8FC-32B4-48A9-8A91-81B4F198282C}" destId="{F0F6B4BE-15FD-4939-A510-065D81DDCE15}" srcOrd="2" destOrd="0" presId="urn:microsoft.com/office/officeart/2005/8/layout/target2"/>
    <dgm:cxn modelId="{45155FAF-0416-4840-A8BC-32D764AAF65E}" type="presParOf" srcId="{B9B2A8FC-32B4-48A9-8A91-81B4F198282C}" destId="{B872B34C-AA79-4731-9306-3A4986ADAEE9}" srcOrd="3" destOrd="0" presId="urn:microsoft.com/office/officeart/2005/8/layout/target2"/>
    <dgm:cxn modelId="{E49E8A46-AD58-4CD3-9FA4-3ADA3002ED41}" type="presParOf" srcId="{B9B2A8FC-32B4-48A9-8A91-81B4F198282C}" destId="{BD4C7162-D58D-47EF-BDC9-A80DA5479249}" srcOrd="4" destOrd="0" presId="urn:microsoft.com/office/officeart/2005/8/layout/target2"/>
    <dgm:cxn modelId="{C17AD4DC-72D3-440A-A1A4-3CBC2A1B8EDE}" type="presParOf" srcId="{B9B2A8FC-32B4-48A9-8A91-81B4F198282C}" destId="{9D6A4E58-5A2C-4747-AF4F-271BC1045739}" srcOrd="5" destOrd="0" presId="urn:microsoft.com/office/officeart/2005/8/layout/target2"/>
    <dgm:cxn modelId="{E9374C2E-D26B-42FD-AD4E-95F61CDAF21F}" type="presParOf" srcId="{B9B2A8FC-32B4-48A9-8A91-81B4F198282C}" destId="{4CFECF83-2CF9-4D9E-937B-F9B24FD67225}" srcOrd="6" destOrd="0" presId="urn:microsoft.com/office/officeart/2005/8/layout/targe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4FD29B-758A-4A91-8BBF-77E0EFCE8D1F}"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66905A19-3786-4F1D-9B9C-5F0536C15A24}">
      <dgm:prSet phldrT="[Text]"/>
      <dgm:spPr/>
      <dgm:t>
        <a:bodyPr/>
        <a:lstStyle/>
        <a:p>
          <a:r>
            <a:rPr lang="fa-IR" dirty="0" smtClean="0">
              <a:cs typeface="B Titr" panose="00000700000000000000" pitchFamily="2" charset="-78"/>
            </a:rPr>
            <a:t>60 فرد وارد شده به پژوهش</a:t>
          </a:r>
          <a:endParaRPr lang="en-US" dirty="0"/>
        </a:p>
      </dgm:t>
    </dgm:pt>
    <dgm:pt modelId="{FA2352AE-5761-4C25-95B3-5D655C1BDBCC}" type="parTrans" cxnId="{FF77CF96-72AF-4CEE-903F-FA73A7B3C73F}">
      <dgm:prSet/>
      <dgm:spPr/>
      <dgm:t>
        <a:bodyPr/>
        <a:lstStyle/>
        <a:p>
          <a:endParaRPr lang="en-US"/>
        </a:p>
      </dgm:t>
    </dgm:pt>
    <dgm:pt modelId="{610730B2-543A-4294-B299-57C51B494226}" type="sibTrans" cxnId="{FF77CF96-72AF-4CEE-903F-FA73A7B3C73F}">
      <dgm:prSet/>
      <dgm:spPr/>
      <dgm:t>
        <a:bodyPr/>
        <a:lstStyle/>
        <a:p>
          <a:endParaRPr lang="en-US"/>
        </a:p>
      </dgm:t>
    </dgm:pt>
    <dgm:pt modelId="{5740C23B-0177-4B5C-930C-5D18CB33F975}">
      <dgm:prSet phldrT="[Text]"/>
      <dgm:spPr/>
      <dgm:t>
        <a:bodyPr/>
        <a:lstStyle/>
        <a:p>
          <a:r>
            <a:rPr lang="fa-IR" dirty="0" smtClean="0"/>
            <a:t>15 فرد گروه ثبات دهنده مرکزی</a:t>
          </a:r>
          <a:endParaRPr lang="en-US" dirty="0"/>
        </a:p>
      </dgm:t>
    </dgm:pt>
    <dgm:pt modelId="{FDA534A3-8FE7-4F5A-9A8B-730704B28844}" type="parTrans" cxnId="{13E2E30B-01D6-404E-BA01-5EF91D28E7F9}">
      <dgm:prSet/>
      <dgm:spPr/>
      <dgm:t>
        <a:bodyPr/>
        <a:lstStyle/>
        <a:p>
          <a:endParaRPr lang="en-US"/>
        </a:p>
      </dgm:t>
    </dgm:pt>
    <dgm:pt modelId="{AB9B064D-7D51-48E4-8359-6A71BA4EAC1D}" type="sibTrans" cxnId="{13E2E30B-01D6-404E-BA01-5EF91D28E7F9}">
      <dgm:prSet/>
      <dgm:spPr/>
      <dgm:t>
        <a:bodyPr/>
        <a:lstStyle/>
        <a:p>
          <a:endParaRPr lang="en-US"/>
        </a:p>
      </dgm:t>
    </dgm:pt>
    <dgm:pt modelId="{12C16E01-AB33-42E8-A321-3A90CCC72833}">
      <dgm:prSet phldrT="[Text]"/>
      <dgm:spPr/>
      <dgm:t>
        <a:bodyPr/>
        <a:lstStyle/>
        <a:p>
          <a:r>
            <a:rPr lang="fa-IR" dirty="0" smtClean="0"/>
            <a:t>15 فرد گروه رفلکسولوژی کف پا</a:t>
          </a:r>
          <a:endParaRPr lang="en-US" dirty="0"/>
        </a:p>
      </dgm:t>
    </dgm:pt>
    <dgm:pt modelId="{59E2548B-850D-4A3A-9CD7-DA7062FE663A}" type="parTrans" cxnId="{2785CC85-E70A-4CF7-8B9E-353EF049A9CF}">
      <dgm:prSet/>
      <dgm:spPr/>
      <dgm:t>
        <a:bodyPr/>
        <a:lstStyle/>
        <a:p>
          <a:endParaRPr lang="en-US"/>
        </a:p>
      </dgm:t>
    </dgm:pt>
    <dgm:pt modelId="{E0E0D38F-4E40-4F1D-8DEB-A554D112B7FD}" type="sibTrans" cxnId="{2785CC85-E70A-4CF7-8B9E-353EF049A9CF}">
      <dgm:prSet/>
      <dgm:spPr/>
      <dgm:t>
        <a:bodyPr/>
        <a:lstStyle/>
        <a:p>
          <a:endParaRPr lang="en-US"/>
        </a:p>
      </dgm:t>
    </dgm:pt>
    <dgm:pt modelId="{E4B164AE-A2A9-4A8B-86BA-A93E6AEF0461}">
      <dgm:prSet phldrT="[Text]"/>
      <dgm:spPr/>
      <dgm:t>
        <a:bodyPr/>
        <a:lstStyle/>
        <a:p>
          <a:r>
            <a:rPr lang="fa-IR" dirty="0" smtClean="0"/>
            <a:t>15 فرد گروه کنترل</a:t>
          </a:r>
          <a:endParaRPr lang="en-US" dirty="0"/>
        </a:p>
      </dgm:t>
    </dgm:pt>
    <dgm:pt modelId="{CB25AD0B-B10E-4224-94A2-D63896245D23}" type="parTrans" cxnId="{CE2DA2BB-35B4-447D-A851-52BB22A3D4AA}">
      <dgm:prSet/>
      <dgm:spPr/>
      <dgm:t>
        <a:bodyPr/>
        <a:lstStyle/>
        <a:p>
          <a:endParaRPr lang="en-US"/>
        </a:p>
      </dgm:t>
    </dgm:pt>
    <dgm:pt modelId="{B851A671-5332-4741-9A7E-0EBEC652F4C4}" type="sibTrans" cxnId="{CE2DA2BB-35B4-447D-A851-52BB22A3D4AA}">
      <dgm:prSet/>
      <dgm:spPr/>
      <dgm:t>
        <a:bodyPr/>
        <a:lstStyle/>
        <a:p>
          <a:endParaRPr lang="en-US"/>
        </a:p>
      </dgm:t>
    </dgm:pt>
    <dgm:pt modelId="{77E902A9-ED95-476A-894C-2A0B333C662E}">
      <dgm:prSet phldrT="[Text]"/>
      <dgm:spPr/>
      <dgm:t>
        <a:bodyPr/>
        <a:lstStyle/>
        <a:p>
          <a:r>
            <a:rPr lang="fa-IR" dirty="0" smtClean="0"/>
            <a:t>15 فرد گروه ماساژ</a:t>
          </a:r>
          <a:endParaRPr lang="en-US" dirty="0"/>
        </a:p>
      </dgm:t>
    </dgm:pt>
    <dgm:pt modelId="{E88F6C70-EA58-4E19-ACC5-A7A8DC45376E}" type="parTrans" cxnId="{A231C274-C46A-4E3E-9C36-BB0137D6C1BB}">
      <dgm:prSet/>
      <dgm:spPr/>
      <dgm:t>
        <a:bodyPr/>
        <a:lstStyle/>
        <a:p>
          <a:endParaRPr lang="en-US"/>
        </a:p>
      </dgm:t>
    </dgm:pt>
    <dgm:pt modelId="{93051F39-86FD-4BA3-8C68-6F8945135718}" type="sibTrans" cxnId="{A231C274-C46A-4E3E-9C36-BB0137D6C1BB}">
      <dgm:prSet/>
      <dgm:spPr/>
      <dgm:t>
        <a:bodyPr/>
        <a:lstStyle/>
        <a:p>
          <a:endParaRPr lang="en-US"/>
        </a:p>
      </dgm:t>
    </dgm:pt>
    <dgm:pt modelId="{EE70B49F-DF09-44A3-9ACB-E2A702FF2A1A}" type="pres">
      <dgm:prSet presAssocID="{144FD29B-758A-4A91-8BBF-77E0EFCE8D1F}" presName="Name0" presStyleCnt="0">
        <dgm:presLayoutVars>
          <dgm:chPref val="1"/>
          <dgm:dir/>
          <dgm:animOne val="branch"/>
          <dgm:animLvl val="lvl"/>
          <dgm:resizeHandles val="exact"/>
        </dgm:presLayoutVars>
      </dgm:prSet>
      <dgm:spPr/>
      <dgm:t>
        <a:bodyPr/>
        <a:lstStyle/>
        <a:p>
          <a:endParaRPr lang="en-US"/>
        </a:p>
      </dgm:t>
    </dgm:pt>
    <dgm:pt modelId="{3184CFDE-EE05-4A37-BD34-4B096E4FE5DB}" type="pres">
      <dgm:prSet presAssocID="{66905A19-3786-4F1D-9B9C-5F0536C15A24}" presName="root1" presStyleCnt="0"/>
      <dgm:spPr/>
    </dgm:pt>
    <dgm:pt modelId="{1271F0FB-4B84-4175-8F91-9BC37D41D01B}" type="pres">
      <dgm:prSet presAssocID="{66905A19-3786-4F1D-9B9C-5F0536C15A24}" presName="LevelOneTextNode" presStyleLbl="node0" presStyleIdx="0" presStyleCnt="1" custAng="5400000" custScaleX="294737" custScaleY="47091" custLinFactX="-57895" custLinFactNeighborX="-100000" custLinFactNeighborY="-3000">
        <dgm:presLayoutVars>
          <dgm:chPref val="3"/>
        </dgm:presLayoutVars>
      </dgm:prSet>
      <dgm:spPr/>
      <dgm:t>
        <a:bodyPr/>
        <a:lstStyle/>
        <a:p>
          <a:endParaRPr lang="en-US"/>
        </a:p>
      </dgm:t>
    </dgm:pt>
    <dgm:pt modelId="{E041BD8D-763A-45F2-AB12-88E0C0F3215E}" type="pres">
      <dgm:prSet presAssocID="{66905A19-3786-4F1D-9B9C-5F0536C15A24}" presName="level2hierChild" presStyleCnt="0"/>
      <dgm:spPr/>
    </dgm:pt>
    <dgm:pt modelId="{1909C1E9-E48D-4DF9-911B-EBD3A3112A41}" type="pres">
      <dgm:prSet presAssocID="{FDA534A3-8FE7-4F5A-9A8B-730704B28844}" presName="conn2-1" presStyleLbl="parChTrans1D2" presStyleIdx="0" presStyleCnt="4"/>
      <dgm:spPr/>
      <dgm:t>
        <a:bodyPr/>
        <a:lstStyle/>
        <a:p>
          <a:endParaRPr lang="en-US"/>
        </a:p>
      </dgm:t>
    </dgm:pt>
    <dgm:pt modelId="{7ED415DE-B19B-4580-A188-D091FF46A65D}" type="pres">
      <dgm:prSet presAssocID="{FDA534A3-8FE7-4F5A-9A8B-730704B28844}" presName="connTx" presStyleLbl="parChTrans1D2" presStyleIdx="0" presStyleCnt="4"/>
      <dgm:spPr/>
      <dgm:t>
        <a:bodyPr/>
        <a:lstStyle/>
        <a:p>
          <a:endParaRPr lang="en-US"/>
        </a:p>
      </dgm:t>
    </dgm:pt>
    <dgm:pt modelId="{B2EBB4FE-3247-45D9-8264-B03B67527DEE}" type="pres">
      <dgm:prSet presAssocID="{5740C23B-0177-4B5C-930C-5D18CB33F975}" presName="root2" presStyleCnt="0"/>
      <dgm:spPr/>
    </dgm:pt>
    <dgm:pt modelId="{A24A5558-D070-4CCD-A8E9-D6EAB066EB9F}" type="pres">
      <dgm:prSet presAssocID="{5740C23B-0177-4B5C-930C-5D18CB33F975}" presName="LevelTwoTextNode" presStyleLbl="node2" presStyleIdx="0" presStyleCnt="4">
        <dgm:presLayoutVars>
          <dgm:chPref val="3"/>
        </dgm:presLayoutVars>
      </dgm:prSet>
      <dgm:spPr/>
      <dgm:t>
        <a:bodyPr/>
        <a:lstStyle/>
        <a:p>
          <a:endParaRPr lang="en-US"/>
        </a:p>
      </dgm:t>
    </dgm:pt>
    <dgm:pt modelId="{A2038BC8-4AE8-4B83-9FA7-45D3824CFA95}" type="pres">
      <dgm:prSet presAssocID="{5740C23B-0177-4B5C-930C-5D18CB33F975}" presName="level3hierChild" presStyleCnt="0"/>
      <dgm:spPr/>
    </dgm:pt>
    <dgm:pt modelId="{2662F04A-B708-4505-B477-631A6FFD05EF}" type="pres">
      <dgm:prSet presAssocID="{E88F6C70-EA58-4E19-ACC5-A7A8DC45376E}" presName="conn2-1" presStyleLbl="parChTrans1D2" presStyleIdx="1" presStyleCnt="4"/>
      <dgm:spPr/>
      <dgm:t>
        <a:bodyPr/>
        <a:lstStyle/>
        <a:p>
          <a:endParaRPr lang="en-US"/>
        </a:p>
      </dgm:t>
    </dgm:pt>
    <dgm:pt modelId="{F37F32FB-0690-4923-8B44-A23617199BB0}" type="pres">
      <dgm:prSet presAssocID="{E88F6C70-EA58-4E19-ACC5-A7A8DC45376E}" presName="connTx" presStyleLbl="parChTrans1D2" presStyleIdx="1" presStyleCnt="4"/>
      <dgm:spPr/>
      <dgm:t>
        <a:bodyPr/>
        <a:lstStyle/>
        <a:p>
          <a:endParaRPr lang="en-US"/>
        </a:p>
      </dgm:t>
    </dgm:pt>
    <dgm:pt modelId="{F35E6D3E-C415-4048-9402-33AFA5D96AF6}" type="pres">
      <dgm:prSet presAssocID="{77E902A9-ED95-476A-894C-2A0B333C662E}" presName="root2" presStyleCnt="0"/>
      <dgm:spPr/>
    </dgm:pt>
    <dgm:pt modelId="{5BF74EBC-408F-436F-8179-61CA0B7A5C63}" type="pres">
      <dgm:prSet presAssocID="{77E902A9-ED95-476A-894C-2A0B333C662E}" presName="LevelTwoTextNode" presStyleLbl="node2" presStyleIdx="1" presStyleCnt="4">
        <dgm:presLayoutVars>
          <dgm:chPref val="3"/>
        </dgm:presLayoutVars>
      </dgm:prSet>
      <dgm:spPr/>
      <dgm:t>
        <a:bodyPr/>
        <a:lstStyle/>
        <a:p>
          <a:endParaRPr lang="en-US"/>
        </a:p>
      </dgm:t>
    </dgm:pt>
    <dgm:pt modelId="{0DFD1966-5CF2-4D93-9CFF-391855DF8A65}" type="pres">
      <dgm:prSet presAssocID="{77E902A9-ED95-476A-894C-2A0B333C662E}" presName="level3hierChild" presStyleCnt="0"/>
      <dgm:spPr/>
    </dgm:pt>
    <dgm:pt modelId="{F9795FBC-4B53-4D8B-815C-E26C1D4E9703}" type="pres">
      <dgm:prSet presAssocID="{59E2548B-850D-4A3A-9CD7-DA7062FE663A}" presName="conn2-1" presStyleLbl="parChTrans1D2" presStyleIdx="2" presStyleCnt="4"/>
      <dgm:spPr/>
      <dgm:t>
        <a:bodyPr/>
        <a:lstStyle/>
        <a:p>
          <a:endParaRPr lang="en-US"/>
        </a:p>
      </dgm:t>
    </dgm:pt>
    <dgm:pt modelId="{C7E98BFB-2FD2-4A0F-B485-76FD23449393}" type="pres">
      <dgm:prSet presAssocID="{59E2548B-850D-4A3A-9CD7-DA7062FE663A}" presName="connTx" presStyleLbl="parChTrans1D2" presStyleIdx="2" presStyleCnt="4"/>
      <dgm:spPr/>
      <dgm:t>
        <a:bodyPr/>
        <a:lstStyle/>
        <a:p>
          <a:endParaRPr lang="en-US"/>
        </a:p>
      </dgm:t>
    </dgm:pt>
    <dgm:pt modelId="{7AAD65C2-A02D-4212-93F7-72A5208FA8D2}" type="pres">
      <dgm:prSet presAssocID="{12C16E01-AB33-42E8-A321-3A90CCC72833}" presName="root2" presStyleCnt="0"/>
      <dgm:spPr/>
    </dgm:pt>
    <dgm:pt modelId="{F22B076D-7522-4F20-B9D7-3924543BFADA}" type="pres">
      <dgm:prSet presAssocID="{12C16E01-AB33-42E8-A321-3A90CCC72833}" presName="LevelTwoTextNode" presStyleLbl="node2" presStyleIdx="2" presStyleCnt="4">
        <dgm:presLayoutVars>
          <dgm:chPref val="3"/>
        </dgm:presLayoutVars>
      </dgm:prSet>
      <dgm:spPr/>
      <dgm:t>
        <a:bodyPr/>
        <a:lstStyle/>
        <a:p>
          <a:endParaRPr lang="en-US"/>
        </a:p>
      </dgm:t>
    </dgm:pt>
    <dgm:pt modelId="{3B0579AD-091A-45A5-A806-B98D04C5A823}" type="pres">
      <dgm:prSet presAssocID="{12C16E01-AB33-42E8-A321-3A90CCC72833}" presName="level3hierChild" presStyleCnt="0"/>
      <dgm:spPr/>
    </dgm:pt>
    <dgm:pt modelId="{EA7CFA26-60A4-4716-B52C-7705C4A054DF}" type="pres">
      <dgm:prSet presAssocID="{CB25AD0B-B10E-4224-94A2-D63896245D23}" presName="conn2-1" presStyleLbl="parChTrans1D2" presStyleIdx="3" presStyleCnt="4"/>
      <dgm:spPr/>
      <dgm:t>
        <a:bodyPr/>
        <a:lstStyle/>
        <a:p>
          <a:endParaRPr lang="en-US"/>
        </a:p>
      </dgm:t>
    </dgm:pt>
    <dgm:pt modelId="{9ED6E202-C06E-4035-BC46-5F96AB9EA3E7}" type="pres">
      <dgm:prSet presAssocID="{CB25AD0B-B10E-4224-94A2-D63896245D23}" presName="connTx" presStyleLbl="parChTrans1D2" presStyleIdx="3" presStyleCnt="4"/>
      <dgm:spPr/>
      <dgm:t>
        <a:bodyPr/>
        <a:lstStyle/>
        <a:p>
          <a:endParaRPr lang="en-US"/>
        </a:p>
      </dgm:t>
    </dgm:pt>
    <dgm:pt modelId="{7EB82A2F-3ACB-4F88-B41C-F9E92A856A2D}" type="pres">
      <dgm:prSet presAssocID="{E4B164AE-A2A9-4A8B-86BA-A93E6AEF0461}" presName="root2" presStyleCnt="0"/>
      <dgm:spPr/>
    </dgm:pt>
    <dgm:pt modelId="{E0F33FF9-845C-4F5C-AEDB-1E8017D0CCAB}" type="pres">
      <dgm:prSet presAssocID="{E4B164AE-A2A9-4A8B-86BA-A93E6AEF0461}" presName="LevelTwoTextNode" presStyleLbl="node2" presStyleIdx="3" presStyleCnt="4">
        <dgm:presLayoutVars>
          <dgm:chPref val="3"/>
        </dgm:presLayoutVars>
      </dgm:prSet>
      <dgm:spPr/>
      <dgm:t>
        <a:bodyPr/>
        <a:lstStyle/>
        <a:p>
          <a:endParaRPr lang="en-US"/>
        </a:p>
      </dgm:t>
    </dgm:pt>
    <dgm:pt modelId="{EB564CAC-0F17-4C09-AC98-85542E7618C6}" type="pres">
      <dgm:prSet presAssocID="{E4B164AE-A2A9-4A8B-86BA-A93E6AEF0461}" presName="level3hierChild" presStyleCnt="0"/>
      <dgm:spPr/>
    </dgm:pt>
  </dgm:ptLst>
  <dgm:cxnLst>
    <dgm:cxn modelId="{4FA6DCE8-22E7-4174-8A7D-D9EF946939D8}" type="presOf" srcId="{59E2548B-850D-4A3A-9CD7-DA7062FE663A}" destId="{C7E98BFB-2FD2-4A0F-B485-76FD23449393}" srcOrd="1" destOrd="0" presId="urn:microsoft.com/office/officeart/2008/layout/HorizontalMultiLevelHierarchy"/>
    <dgm:cxn modelId="{B98B7CBC-61A8-4F0B-88DE-9F960BC3CA99}" type="presOf" srcId="{E88F6C70-EA58-4E19-ACC5-A7A8DC45376E}" destId="{2662F04A-B708-4505-B477-631A6FFD05EF}" srcOrd="0" destOrd="0" presId="urn:microsoft.com/office/officeart/2008/layout/HorizontalMultiLevelHierarchy"/>
    <dgm:cxn modelId="{0AEFD3C7-212E-4079-A28D-CF0EFB1999FF}" type="presOf" srcId="{CB25AD0B-B10E-4224-94A2-D63896245D23}" destId="{9ED6E202-C06E-4035-BC46-5F96AB9EA3E7}" srcOrd="1" destOrd="0" presId="urn:microsoft.com/office/officeart/2008/layout/HorizontalMultiLevelHierarchy"/>
    <dgm:cxn modelId="{0FD799E5-BD73-410F-AB19-131CD7ECCBFD}" type="presOf" srcId="{E4B164AE-A2A9-4A8B-86BA-A93E6AEF0461}" destId="{E0F33FF9-845C-4F5C-AEDB-1E8017D0CCAB}" srcOrd="0" destOrd="0" presId="urn:microsoft.com/office/officeart/2008/layout/HorizontalMultiLevelHierarchy"/>
    <dgm:cxn modelId="{CE2DA2BB-35B4-447D-A851-52BB22A3D4AA}" srcId="{66905A19-3786-4F1D-9B9C-5F0536C15A24}" destId="{E4B164AE-A2A9-4A8B-86BA-A93E6AEF0461}" srcOrd="3" destOrd="0" parTransId="{CB25AD0B-B10E-4224-94A2-D63896245D23}" sibTransId="{B851A671-5332-4741-9A7E-0EBEC652F4C4}"/>
    <dgm:cxn modelId="{3320DD10-4610-4BCC-B902-CE6A5AAA1267}" type="presOf" srcId="{66905A19-3786-4F1D-9B9C-5F0536C15A24}" destId="{1271F0FB-4B84-4175-8F91-9BC37D41D01B}" srcOrd="0" destOrd="0" presId="urn:microsoft.com/office/officeart/2008/layout/HorizontalMultiLevelHierarchy"/>
    <dgm:cxn modelId="{13E2E30B-01D6-404E-BA01-5EF91D28E7F9}" srcId="{66905A19-3786-4F1D-9B9C-5F0536C15A24}" destId="{5740C23B-0177-4B5C-930C-5D18CB33F975}" srcOrd="0" destOrd="0" parTransId="{FDA534A3-8FE7-4F5A-9A8B-730704B28844}" sibTransId="{AB9B064D-7D51-48E4-8359-6A71BA4EAC1D}"/>
    <dgm:cxn modelId="{FF9C62B4-FFFE-4C37-9188-744AAC862DB5}" type="presOf" srcId="{FDA534A3-8FE7-4F5A-9A8B-730704B28844}" destId="{1909C1E9-E48D-4DF9-911B-EBD3A3112A41}" srcOrd="0" destOrd="0" presId="urn:microsoft.com/office/officeart/2008/layout/HorizontalMultiLevelHierarchy"/>
    <dgm:cxn modelId="{7DB4B7A8-68FF-46A7-97B2-1FF773BB8337}" type="presOf" srcId="{12C16E01-AB33-42E8-A321-3A90CCC72833}" destId="{F22B076D-7522-4F20-B9D7-3924543BFADA}" srcOrd="0" destOrd="0" presId="urn:microsoft.com/office/officeart/2008/layout/HorizontalMultiLevelHierarchy"/>
    <dgm:cxn modelId="{2785CC85-E70A-4CF7-8B9E-353EF049A9CF}" srcId="{66905A19-3786-4F1D-9B9C-5F0536C15A24}" destId="{12C16E01-AB33-42E8-A321-3A90CCC72833}" srcOrd="2" destOrd="0" parTransId="{59E2548B-850D-4A3A-9CD7-DA7062FE663A}" sibTransId="{E0E0D38F-4E40-4F1D-8DEB-A554D112B7FD}"/>
    <dgm:cxn modelId="{637D5094-6193-4494-A02D-00A36CF8B739}" type="presOf" srcId="{59E2548B-850D-4A3A-9CD7-DA7062FE663A}" destId="{F9795FBC-4B53-4D8B-815C-E26C1D4E9703}" srcOrd="0" destOrd="0" presId="urn:microsoft.com/office/officeart/2008/layout/HorizontalMultiLevelHierarchy"/>
    <dgm:cxn modelId="{B09DD035-5B95-43E4-8C25-03714D303E29}" type="presOf" srcId="{144FD29B-758A-4A91-8BBF-77E0EFCE8D1F}" destId="{EE70B49F-DF09-44A3-9ACB-E2A702FF2A1A}" srcOrd="0" destOrd="0" presId="urn:microsoft.com/office/officeart/2008/layout/HorizontalMultiLevelHierarchy"/>
    <dgm:cxn modelId="{B2817FBB-10B6-42C7-9BAB-1624AFA031F8}" type="presOf" srcId="{77E902A9-ED95-476A-894C-2A0B333C662E}" destId="{5BF74EBC-408F-436F-8179-61CA0B7A5C63}" srcOrd="0" destOrd="0" presId="urn:microsoft.com/office/officeart/2008/layout/HorizontalMultiLevelHierarchy"/>
    <dgm:cxn modelId="{20E6E910-2E60-4597-B45E-819B5F2A094A}" type="presOf" srcId="{FDA534A3-8FE7-4F5A-9A8B-730704B28844}" destId="{7ED415DE-B19B-4580-A188-D091FF46A65D}" srcOrd="1" destOrd="0" presId="urn:microsoft.com/office/officeart/2008/layout/HorizontalMultiLevelHierarchy"/>
    <dgm:cxn modelId="{209510C9-BD09-481E-90BC-BE4E68702710}" type="presOf" srcId="{CB25AD0B-B10E-4224-94A2-D63896245D23}" destId="{EA7CFA26-60A4-4716-B52C-7705C4A054DF}" srcOrd="0" destOrd="0" presId="urn:microsoft.com/office/officeart/2008/layout/HorizontalMultiLevelHierarchy"/>
    <dgm:cxn modelId="{A231C274-C46A-4E3E-9C36-BB0137D6C1BB}" srcId="{66905A19-3786-4F1D-9B9C-5F0536C15A24}" destId="{77E902A9-ED95-476A-894C-2A0B333C662E}" srcOrd="1" destOrd="0" parTransId="{E88F6C70-EA58-4E19-ACC5-A7A8DC45376E}" sibTransId="{93051F39-86FD-4BA3-8C68-6F8945135718}"/>
    <dgm:cxn modelId="{FF77CF96-72AF-4CEE-903F-FA73A7B3C73F}" srcId="{144FD29B-758A-4A91-8BBF-77E0EFCE8D1F}" destId="{66905A19-3786-4F1D-9B9C-5F0536C15A24}" srcOrd="0" destOrd="0" parTransId="{FA2352AE-5761-4C25-95B3-5D655C1BDBCC}" sibTransId="{610730B2-543A-4294-B299-57C51B494226}"/>
    <dgm:cxn modelId="{787D1155-FC7E-42EB-ACB1-D0D61236B294}" type="presOf" srcId="{5740C23B-0177-4B5C-930C-5D18CB33F975}" destId="{A24A5558-D070-4CCD-A8E9-D6EAB066EB9F}" srcOrd="0" destOrd="0" presId="urn:microsoft.com/office/officeart/2008/layout/HorizontalMultiLevelHierarchy"/>
    <dgm:cxn modelId="{E6DB0737-6F70-44B0-AA08-8786187609CF}" type="presOf" srcId="{E88F6C70-EA58-4E19-ACC5-A7A8DC45376E}" destId="{F37F32FB-0690-4923-8B44-A23617199BB0}" srcOrd="1" destOrd="0" presId="urn:microsoft.com/office/officeart/2008/layout/HorizontalMultiLevelHierarchy"/>
    <dgm:cxn modelId="{2F16CA1F-A472-48A1-A785-2C282A2D37AA}" type="presParOf" srcId="{EE70B49F-DF09-44A3-9ACB-E2A702FF2A1A}" destId="{3184CFDE-EE05-4A37-BD34-4B096E4FE5DB}" srcOrd="0" destOrd="0" presId="urn:microsoft.com/office/officeart/2008/layout/HorizontalMultiLevelHierarchy"/>
    <dgm:cxn modelId="{D6B0A766-AA1F-47BC-9517-92F583631B76}" type="presParOf" srcId="{3184CFDE-EE05-4A37-BD34-4B096E4FE5DB}" destId="{1271F0FB-4B84-4175-8F91-9BC37D41D01B}" srcOrd="0" destOrd="0" presId="urn:microsoft.com/office/officeart/2008/layout/HorizontalMultiLevelHierarchy"/>
    <dgm:cxn modelId="{96646061-3DB9-4493-A263-7F14848CEDA1}" type="presParOf" srcId="{3184CFDE-EE05-4A37-BD34-4B096E4FE5DB}" destId="{E041BD8D-763A-45F2-AB12-88E0C0F3215E}" srcOrd="1" destOrd="0" presId="urn:microsoft.com/office/officeart/2008/layout/HorizontalMultiLevelHierarchy"/>
    <dgm:cxn modelId="{8B1E8763-A1CA-4EC7-8DD5-DFE9BEFF431D}" type="presParOf" srcId="{E041BD8D-763A-45F2-AB12-88E0C0F3215E}" destId="{1909C1E9-E48D-4DF9-911B-EBD3A3112A41}" srcOrd="0" destOrd="0" presId="urn:microsoft.com/office/officeart/2008/layout/HorizontalMultiLevelHierarchy"/>
    <dgm:cxn modelId="{A65EE1CC-9CD2-45B5-BD39-BBBB211EAACC}" type="presParOf" srcId="{1909C1E9-E48D-4DF9-911B-EBD3A3112A41}" destId="{7ED415DE-B19B-4580-A188-D091FF46A65D}" srcOrd="0" destOrd="0" presId="urn:microsoft.com/office/officeart/2008/layout/HorizontalMultiLevelHierarchy"/>
    <dgm:cxn modelId="{4B24A67A-0938-4DE8-BB56-6C994D72AB22}" type="presParOf" srcId="{E041BD8D-763A-45F2-AB12-88E0C0F3215E}" destId="{B2EBB4FE-3247-45D9-8264-B03B67527DEE}" srcOrd="1" destOrd="0" presId="urn:microsoft.com/office/officeart/2008/layout/HorizontalMultiLevelHierarchy"/>
    <dgm:cxn modelId="{EE535D88-4234-42A6-A2E6-8A72ADAE3157}" type="presParOf" srcId="{B2EBB4FE-3247-45D9-8264-B03B67527DEE}" destId="{A24A5558-D070-4CCD-A8E9-D6EAB066EB9F}" srcOrd="0" destOrd="0" presId="urn:microsoft.com/office/officeart/2008/layout/HorizontalMultiLevelHierarchy"/>
    <dgm:cxn modelId="{28C3BEFB-CFDD-406A-BC1C-BCE3496452AD}" type="presParOf" srcId="{B2EBB4FE-3247-45D9-8264-B03B67527DEE}" destId="{A2038BC8-4AE8-4B83-9FA7-45D3824CFA95}" srcOrd="1" destOrd="0" presId="urn:microsoft.com/office/officeart/2008/layout/HorizontalMultiLevelHierarchy"/>
    <dgm:cxn modelId="{19B1AD15-01E3-409B-8063-1AF4B75CD56F}" type="presParOf" srcId="{E041BD8D-763A-45F2-AB12-88E0C0F3215E}" destId="{2662F04A-B708-4505-B477-631A6FFD05EF}" srcOrd="2" destOrd="0" presId="urn:microsoft.com/office/officeart/2008/layout/HorizontalMultiLevelHierarchy"/>
    <dgm:cxn modelId="{3CCCDD92-3CFF-422C-8BD2-C3EBE14BD769}" type="presParOf" srcId="{2662F04A-B708-4505-B477-631A6FFD05EF}" destId="{F37F32FB-0690-4923-8B44-A23617199BB0}" srcOrd="0" destOrd="0" presId="urn:microsoft.com/office/officeart/2008/layout/HorizontalMultiLevelHierarchy"/>
    <dgm:cxn modelId="{AB80AEDA-1B42-4E61-AD61-586200DD4C0C}" type="presParOf" srcId="{E041BD8D-763A-45F2-AB12-88E0C0F3215E}" destId="{F35E6D3E-C415-4048-9402-33AFA5D96AF6}" srcOrd="3" destOrd="0" presId="urn:microsoft.com/office/officeart/2008/layout/HorizontalMultiLevelHierarchy"/>
    <dgm:cxn modelId="{29E36D4C-2DF2-472E-9635-B09B088A6A95}" type="presParOf" srcId="{F35E6D3E-C415-4048-9402-33AFA5D96AF6}" destId="{5BF74EBC-408F-436F-8179-61CA0B7A5C63}" srcOrd="0" destOrd="0" presId="urn:microsoft.com/office/officeart/2008/layout/HorizontalMultiLevelHierarchy"/>
    <dgm:cxn modelId="{186FEFBE-A70E-4E02-ACBB-A7F9EAB3D31B}" type="presParOf" srcId="{F35E6D3E-C415-4048-9402-33AFA5D96AF6}" destId="{0DFD1966-5CF2-4D93-9CFF-391855DF8A65}" srcOrd="1" destOrd="0" presId="urn:microsoft.com/office/officeart/2008/layout/HorizontalMultiLevelHierarchy"/>
    <dgm:cxn modelId="{1863AEC5-69EF-4BE1-B251-66817A49AC2F}" type="presParOf" srcId="{E041BD8D-763A-45F2-AB12-88E0C0F3215E}" destId="{F9795FBC-4B53-4D8B-815C-E26C1D4E9703}" srcOrd="4" destOrd="0" presId="urn:microsoft.com/office/officeart/2008/layout/HorizontalMultiLevelHierarchy"/>
    <dgm:cxn modelId="{89211D77-1118-4E59-80B7-25EF0DE899F4}" type="presParOf" srcId="{F9795FBC-4B53-4D8B-815C-E26C1D4E9703}" destId="{C7E98BFB-2FD2-4A0F-B485-76FD23449393}" srcOrd="0" destOrd="0" presId="urn:microsoft.com/office/officeart/2008/layout/HorizontalMultiLevelHierarchy"/>
    <dgm:cxn modelId="{2B05193D-6D93-4BE3-A756-EA788AFC9DA9}" type="presParOf" srcId="{E041BD8D-763A-45F2-AB12-88E0C0F3215E}" destId="{7AAD65C2-A02D-4212-93F7-72A5208FA8D2}" srcOrd="5" destOrd="0" presId="urn:microsoft.com/office/officeart/2008/layout/HorizontalMultiLevelHierarchy"/>
    <dgm:cxn modelId="{EA2620F3-462B-43AE-BEDC-73D6548ED56E}" type="presParOf" srcId="{7AAD65C2-A02D-4212-93F7-72A5208FA8D2}" destId="{F22B076D-7522-4F20-B9D7-3924543BFADA}" srcOrd="0" destOrd="0" presId="urn:microsoft.com/office/officeart/2008/layout/HorizontalMultiLevelHierarchy"/>
    <dgm:cxn modelId="{33D182F5-A341-4920-8269-B47104998FF6}" type="presParOf" srcId="{7AAD65C2-A02D-4212-93F7-72A5208FA8D2}" destId="{3B0579AD-091A-45A5-A806-B98D04C5A823}" srcOrd="1" destOrd="0" presId="urn:microsoft.com/office/officeart/2008/layout/HorizontalMultiLevelHierarchy"/>
    <dgm:cxn modelId="{D3EA1FBF-4C71-4BD8-AFE4-3C87FDADDDE4}" type="presParOf" srcId="{E041BD8D-763A-45F2-AB12-88E0C0F3215E}" destId="{EA7CFA26-60A4-4716-B52C-7705C4A054DF}" srcOrd="6" destOrd="0" presId="urn:microsoft.com/office/officeart/2008/layout/HorizontalMultiLevelHierarchy"/>
    <dgm:cxn modelId="{0975D114-119F-498C-9362-0D4666D67F8D}" type="presParOf" srcId="{EA7CFA26-60A4-4716-B52C-7705C4A054DF}" destId="{9ED6E202-C06E-4035-BC46-5F96AB9EA3E7}" srcOrd="0" destOrd="0" presId="urn:microsoft.com/office/officeart/2008/layout/HorizontalMultiLevelHierarchy"/>
    <dgm:cxn modelId="{E12A41A7-98EC-4774-BC39-A997AFB3DE9C}" type="presParOf" srcId="{E041BD8D-763A-45F2-AB12-88E0C0F3215E}" destId="{7EB82A2F-3ACB-4F88-B41C-F9E92A856A2D}" srcOrd="7" destOrd="0" presId="urn:microsoft.com/office/officeart/2008/layout/HorizontalMultiLevelHierarchy"/>
    <dgm:cxn modelId="{16D8A7E3-6A33-4774-AC59-146CC8CEF653}" type="presParOf" srcId="{7EB82A2F-3ACB-4F88-B41C-F9E92A856A2D}" destId="{E0F33FF9-845C-4F5C-AEDB-1E8017D0CCAB}" srcOrd="0" destOrd="0" presId="urn:microsoft.com/office/officeart/2008/layout/HorizontalMultiLevelHierarchy"/>
    <dgm:cxn modelId="{E0AAF5E6-AF7D-4EB4-B5D9-FA924C08BF06}" type="presParOf" srcId="{7EB82A2F-3ACB-4F88-B41C-F9E92A856A2D}" destId="{EB564CAC-0F17-4C09-AC98-85542E7618C6}" srcOrd="1" destOrd="0" presId="urn:microsoft.com/office/officeart/2008/layout/HorizontalMultiLevelHierarchy"/>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702AB3-DB9A-493C-B9CB-E7A8BAA172F7}" type="doc">
      <dgm:prSet loTypeId="urn:microsoft.com/office/officeart/2008/layout/HorizontalMultiLevelHierarchy" loCatId="hierarchy" qsTypeId="urn:microsoft.com/office/officeart/2005/8/quickstyle/simple1" qsCatId="simple" csTypeId="urn:microsoft.com/office/officeart/2005/8/colors/colorful1#2" csCatId="colorful" phldr="1"/>
      <dgm:spPr/>
      <dgm:t>
        <a:bodyPr/>
        <a:lstStyle/>
        <a:p>
          <a:endParaRPr lang="en-US"/>
        </a:p>
      </dgm:t>
    </dgm:pt>
    <dgm:pt modelId="{8C3E304B-7BD3-4E41-B8C0-1CF561174346}">
      <dgm:prSet phldrT="[Text]"/>
      <dgm:spPr/>
      <dgm:t>
        <a:bodyPr/>
        <a:lstStyle/>
        <a:p>
          <a:r>
            <a:rPr lang="fa-IR" dirty="0" smtClean="0">
              <a:cs typeface="B Nazanin" panose="00000400000000000000" pitchFamily="2" charset="-78"/>
            </a:rPr>
            <a:t>تمرین‌های ثبات دهنده مرکزی</a:t>
          </a:r>
          <a:endParaRPr lang="en-US" dirty="0">
            <a:cs typeface="B Nazanin" panose="00000400000000000000" pitchFamily="2" charset="-78"/>
          </a:endParaRPr>
        </a:p>
      </dgm:t>
    </dgm:pt>
    <dgm:pt modelId="{4E0AF74E-24EF-486A-8272-1B0473555D8F}" type="parTrans" cxnId="{EBBA4EA3-97C9-4CA5-90EE-059BE7FBD4C1}">
      <dgm:prSet/>
      <dgm:spPr/>
      <dgm:t>
        <a:bodyPr/>
        <a:lstStyle/>
        <a:p>
          <a:endParaRPr lang="en-US">
            <a:cs typeface="B Nazanin" panose="00000400000000000000" pitchFamily="2" charset="-78"/>
          </a:endParaRPr>
        </a:p>
      </dgm:t>
    </dgm:pt>
    <dgm:pt modelId="{3FA10A88-EBB8-404B-AAE2-DB26CD06B7E7}" type="sibTrans" cxnId="{EBBA4EA3-97C9-4CA5-90EE-059BE7FBD4C1}">
      <dgm:prSet/>
      <dgm:spPr/>
      <dgm:t>
        <a:bodyPr/>
        <a:lstStyle/>
        <a:p>
          <a:endParaRPr lang="en-US">
            <a:cs typeface="B Nazanin" panose="00000400000000000000" pitchFamily="2" charset="-78"/>
          </a:endParaRPr>
        </a:p>
      </dgm:t>
    </dgm:pt>
    <dgm:pt modelId="{AE3CABA3-E0A0-4FD0-AD48-5BC5A9A6B234}">
      <dgm:prSet phldrT="[Text]"/>
      <dgm:spPr/>
      <dgm:t>
        <a:bodyPr/>
        <a:lstStyle/>
        <a:p>
          <a:r>
            <a:rPr lang="fa-IR" dirty="0" smtClean="0">
              <a:cs typeface="B Nazanin" panose="00000400000000000000" pitchFamily="2" charset="-78"/>
            </a:rPr>
            <a:t>ماساژ</a:t>
          </a:r>
          <a:endParaRPr lang="en-US" dirty="0">
            <a:cs typeface="B Nazanin" panose="00000400000000000000" pitchFamily="2" charset="-78"/>
          </a:endParaRPr>
        </a:p>
      </dgm:t>
    </dgm:pt>
    <dgm:pt modelId="{BA672A2A-8E3B-44C3-835C-5B576A21AB91}" type="parTrans" cxnId="{3C8808A7-4764-4FC3-9149-0A30273FFD11}">
      <dgm:prSet/>
      <dgm:spPr/>
      <dgm:t>
        <a:bodyPr/>
        <a:lstStyle/>
        <a:p>
          <a:endParaRPr lang="en-US">
            <a:cs typeface="B Nazanin" panose="00000400000000000000" pitchFamily="2" charset="-78"/>
          </a:endParaRPr>
        </a:p>
      </dgm:t>
    </dgm:pt>
    <dgm:pt modelId="{3D7CAE70-9085-4E11-9FE8-5DEF4DE737EF}" type="sibTrans" cxnId="{3C8808A7-4764-4FC3-9149-0A30273FFD11}">
      <dgm:prSet/>
      <dgm:spPr/>
      <dgm:t>
        <a:bodyPr/>
        <a:lstStyle/>
        <a:p>
          <a:endParaRPr lang="en-US">
            <a:cs typeface="B Nazanin" panose="00000400000000000000" pitchFamily="2" charset="-78"/>
          </a:endParaRPr>
        </a:p>
      </dgm:t>
    </dgm:pt>
    <dgm:pt modelId="{E366723E-FE19-444A-87A2-AE41172E5730}">
      <dgm:prSet phldrT="[Text]"/>
      <dgm:spPr/>
      <dgm:t>
        <a:bodyPr/>
        <a:lstStyle/>
        <a:p>
          <a:r>
            <a:rPr lang="fa-IR" dirty="0" smtClean="0">
              <a:cs typeface="B Nazanin" panose="00000400000000000000" pitchFamily="2" charset="-78"/>
            </a:rPr>
            <a:t>رفلکسولوژی</a:t>
          </a:r>
          <a:endParaRPr lang="en-US" dirty="0">
            <a:cs typeface="B Nazanin" panose="00000400000000000000" pitchFamily="2" charset="-78"/>
          </a:endParaRPr>
        </a:p>
      </dgm:t>
    </dgm:pt>
    <dgm:pt modelId="{C29F7632-1AD9-4A64-AAB6-79D9712F3B79}" type="parTrans" cxnId="{FB9B4DBE-A179-4402-B4B1-11E515EBAD9A}">
      <dgm:prSet/>
      <dgm:spPr/>
      <dgm:t>
        <a:bodyPr/>
        <a:lstStyle/>
        <a:p>
          <a:endParaRPr lang="en-US">
            <a:cs typeface="B Nazanin" panose="00000400000000000000" pitchFamily="2" charset="-78"/>
          </a:endParaRPr>
        </a:p>
      </dgm:t>
    </dgm:pt>
    <dgm:pt modelId="{6F0BA638-EDB1-467A-907A-A2C35655FD1E}" type="sibTrans" cxnId="{FB9B4DBE-A179-4402-B4B1-11E515EBAD9A}">
      <dgm:prSet/>
      <dgm:spPr/>
      <dgm:t>
        <a:bodyPr/>
        <a:lstStyle/>
        <a:p>
          <a:endParaRPr lang="en-US">
            <a:cs typeface="B Nazanin" panose="00000400000000000000" pitchFamily="2" charset="-78"/>
          </a:endParaRPr>
        </a:p>
      </dgm:t>
    </dgm:pt>
    <dgm:pt modelId="{251D7DAF-3E17-4AAF-BFDA-E29CF3FF3DCD}">
      <dgm:prSet phldrT="[Text]"/>
      <dgm:spPr/>
      <dgm:t>
        <a:bodyPr/>
        <a:lstStyle/>
        <a:p>
          <a:r>
            <a:rPr lang="fa-IR" dirty="0" smtClean="0">
              <a:cs typeface="B Nazanin" panose="00000400000000000000" pitchFamily="2" charset="-78"/>
            </a:rPr>
            <a:t>روش‌های درمانی انتخاب شده</a:t>
          </a:r>
          <a:endParaRPr lang="en-US" dirty="0">
            <a:cs typeface="B Nazanin" panose="00000400000000000000" pitchFamily="2" charset="-78"/>
          </a:endParaRPr>
        </a:p>
      </dgm:t>
    </dgm:pt>
    <dgm:pt modelId="{512FB7FE-421F-4A1A-8709-A6DFC0829A3A}" type="sibTrans" cxnId="{D2C41DC8-1D2D-40B0-A3D4-13C703EB0364}">
      <dgm:prSet/>
      <dgm:spPr/>
      <dgm:t>
        <a:bodyPr/>
        <a:lstStyle/>
        <a:p>
          <a:endParaRPr lang="en-US">
            <a:cs typeface="B Nazanin" panose="00000400000000000000" pitchFamily="2" charset="-78"/>
          </a:endParaRPr>
        </a:p>
      </dgm:t>
    </dgm:pt>
    <dgm:pt modelId="{D957AE28-ACDF-4C08-84B0-A74182FACBA5}" type="parTrans" cxnId="{D2C41DC8-1D2D-40B0-A3D4-13C703EB0364}">
      <dgm:prSet/>
      <dgm:spPr/>
      <dgm:t>
        <a:bodyPr/>
        <a:lstStyle/>
        <a:p>
          <a:endParaRPr lang="en-US">
            <a:cs typeface="B Nazanin" panose="00000400000000000000" pitchFamily="2" charset="-78"/>
          </a:endParaRPr>
        </a:p>
      </dgm:t>
    </dgm:pt>
    <dgm:pt modelId="{4EEEAAF9-DBCF-46C8-82E7-DC7EB0EBBA48}" type="pres">
      <dgm:prSet presAssocID="{48702AB3-DB9A-493C-B9CB-E7A8BAA172F7}" presName="Name0" presStyleCnt="0">
        <dgm:presLayoutVars>
          <dgm:chPref val="1"/>
          <dgm:dir val="rev"/>
          <dgm:animOne val="branch"/>
          <dgm:animLvl val="lvl"/>
          <dgm:resizeHandles val="exact"/>
        </dgm:presLayoutVars>
      </dgm:prSet>
      <dgm:spPr/>
      <dgm:t>
        <a:bodyPr/>
        <a:lstStyle/>
        <a:p>
          <a:endParaRPr lang="en-US"/>
        </a:p>
      </dgm:t>
    </dgm:pt>
    <dgm:pt modelId="{685BC191-1C1B-4644-969C-3F9EB6435989}" type="pres">
      <dgm:prSet presAssocID="{251D7DAF-3E17-4AAF-BFDA-E29CF3FF3DCD}" presName="root1" presStyleCnt="0"/>
      <dgm:spPr/>
      <dgm:t>
        <a:bodyPr/>
        <a:lstStyle/>
        <a:p>
          <a:endParaRPr lang="en-US"/>
        </a:p>
      </dgm:t>
    </dgm:pt>
    <dgm:pt modelId="{CE7B0FFF-60F1-4E46-AEF8-0F8452B35655}" type="pres">
      <dgm:prSet presAssocID="{251D7DAF-3E17-4AAF-BFDA-E29CF3FF3DCD}" presName="LevelOneTextNode" presStyleLbl="node0" presStyleIdx="0" presStyleCnt="1">
        <dgm:presLayoutVars>
          <dgm:chPref val="3"/>
        </dgm:presLayoutVars>
      </dgm:prSet>
      <dgm:spPr/>
      <dgm:t>
        <a:bodyPr/>
        <a:lstStyle/>
        <a:p>
          <a:endParaRPr lang="en-US"/>
        </a:p>
      </dgm:t>
    </dgm:pt>
    <dgm:pt modelId="{C4A7EEFE-492A-4E5B-9EF9-9D8908700353}" type="pres">
      <dgm:prSet presAssocID="{251D7DAF-3E17-4AAF-BFDA-E29CF3FF3DCD}" presName="level2hierChild" presStyleCnt="0"/>
      <dgm:spPr/>
      <dgm:t>
        <a:bodyPr/>
        <a:lstStyle/>
        <a:p>
          <a:endParaRPr lang="en-US"/>
        </a:p>
      </dgm:t>
    </dgm:pt>
    <dgm:pt modelId="{5DBF250A-9AD1-4EEB-A83A-05FEDDC0CB79}" type="pres">
      <dgm:prSet presAssocID="{4E0AF74E-24EF-486A-8272-1B0473555D8F}" presName="conn2-1" presStyleLbl="parChTrans1D2" presStyleIdx="0" presStyleCnt="3"/>
      <dgm:spPr/>
      <dgm:t>
        <a:bodyPr/>
        <a:lstStyle/>
        <a:p>
          <a:endParaRPr lang="en-US"/>
        </a:p>
      </dgm:t>
    </dgm:pt>
    <dgm:pt modelId="{5A1B6492-E0A8-4072-9D98-C3682BA00667}" type="pres">
      <dgm:prSet presAssocID="{4E0AF74E-24EF-486A-8272-1B0473555D8F}" presName="connTx" presStyleLbl="parChTrans1D2" presStyleIdx="0" presStyleCnt="3"/>
      <dgm:spPr/>
      <dgm:t>
        <a:bodyPr/>
        <a:lstStyle/>
        <a:p>
          <a:endParaRPr lang="en-US"/>
        </a:p>
      </dgm:t>
    </dgm:pt>
    <dgm:pt modelId="{2F675C7E-47C7-4B7E-9A69-B583B2DE2CD8}" type="pres">
      <dgm:prSet presAssocID="{8C3E304B-7BD3-4E41-B8C0-1CF561174346}" presName="root2" presStyleCnt="0"/>
      <dgm:spPr/>
      <dgm:t>
        <a:bodyPr/>
        <a:lstStyle/>
        <a:p>
          <a:endParaRPr lang="en-US"/>
        </a:p>
      </dgm:t>
    </dgm:pt>
    <dgm:pt modelId="{B4FE5EC6-66D0-47BD-AD2B-3203DE9AC3E9}" type="pres">
      <dgm:prSet presAssocID="{8C3E304B-7BD3-4E41-B8C0-1CF561174346}" presName="LevelTwoTextNode" presStyleLbl="node2" presStyleIdx="0" presStyleCnt="3" custScaleX="110812">
        <dgm:presLayoutVars>
          <dgm:chPref val="3"/>
        </dgm:presLayoutVars>
      </dgm:prSet>
      <dgm:spPr/>
      <dgm:t>
        <a:bodyPr/>
        <a:lstStyle/>
        <a:p>
          <a:endParaRPr lang="en-US"/>
        </a:p>
      </dgm:t>
    </dgm:pt>
    <dgm:pt modelId="{C1FC8F22-3BED-464F-B9A4-8BE6407B8531}" type="pres">
      <dgm:prSet presAssocID="{8C3E304B-7BD3-4E41-B8C0-1CF561174346}" presName="level3hierChild" presStyleCnt="0"/>
      <dgm:spPr/>
      <dgm:t>
        <a:bodyPr/>
        <a:lstStyle/>
        <a:p>
          <a:endParaRPr lang="en-US"/>
        </a:p>
      </dgm:t>
    </dgm:pt>
    <dgm:pt modelId="{28020AE5-B866-4788-8A2F-4496DAB0E632}" type="pres">
      <dgm:prSet presAssocID="{BA672A2A-8E3B-44C3-835C-5B576A21AB91}" presName="conn2-1" presStyleLbl="parChTrans1D2" presStyleIdx="1" presStyleCnt="3"/>
      <dgm:spPr/>
      <dgm:t>
        <a:bodyPr/>
        <a:lstStyle/>
        <a:p>
          <a:endParaRPr lang="en-US"/>
        </a:p>
      </dgm:t>
    </dgm:pt>
    <dgm:pt modelId="{8770A06A-85EB-4C2F-811C-4977EAAF7381}" type="pres">
      <dgm:prSet presAssocID="{BA672A2A-8E3B-44C3-835C-5B576A21AB91}" presName="connTx" presStyleLbl="parChTrans1D2" presStyleIdx="1" presStyleCnt="3"/>
      <dgm:spPr/>
      <dgm:t>
        <a:bodyPr/>
        <a:lstStyle/>
        <a:p>
          <a:endParaRPr lang="en-US"/>
        </a:p>
      </dgm:t>
    </dgm:pt>
    <dgm:pt modelId="{F54B3530-2E2C-44B4-AD33-AF547CA08782}" type="pres">
      <dgm:prSet presAssocID="{AE3CABA3-E0A0-4FD0-AD48-5BC5A9A6B234}" presName="root2" presStyleCnt="0"/>
      <dgm:spPr/>
      <dgm:t>
        <a:bodyPr/>
        <a:lstStyle/>
        <a:p>
          <a:endParaRPr lang="en-US"/>
        </a:p>
      </dgm:t>
    </dgm:pt>
    <dgm:pt modelId="{4ED1E248-FBF3-445C-8E54-CB412001EC72}" type="pres">
      <dgm:prSet presAssocID="{AE3CABA3-E0A0-4FD0-AD48-5BC5A9A6B234}" presName="LevelTwoTextNode" presStyleLbl="node2" presStyleIdx="1" presStyleCnt="3" custScaleX="110812">
        <dgm:presLayoutVars>
          <dgm:chPref val="3"/>
        </dgm:presLayoutVars>
      </dgm:prSet>
      <dgm:spPr/>
      <dgm:t>
        <a:bodyPr/>
        <a:lstStyle/>
        <a:p>
          <a:endParaRPr lang="en-US"/>
        </a:p>
      </dgm:t>
    </dgm:pt>
    <dgm:pt modelId="{713C68E6-3015-462B-AD92-56AF4E437DA5}" type="pres">
      <dgm:prSet presAssocID="{AE3CABA3-E0A0-4FD0-AD48-5BC5A9A6B234}" presName="level3hierChild" presStyleCnt="0"/>
      <dgm:spPr/>
      <dgm:t>
        <a:bodyPr/>
        <a:lstStyle/>
        <a:p>
          <a:endParaRPr lang="en-US"/>
        </a:p>
      </dgm:t>
    </dgm:pt>
    <dgm:pt modelId="{B48DF7A0-0B43-43A2-AB34-BF7EA9E4144D}" type="pres">
      <dgm:prSet presAssocID="{C29F7632-1AD9-4A64-AAB6-79D9712F3B79}" presName="conn2-1" presStyleLbl="parChTrans1D2" presStyleIdx="2" presStyleCnt="3"/>
      <dgm:spPr/>
      <dgm:t>
        <a:bodyPr/>
        <a:lstStyle/>
        <a:p>
          <a:endParaRPr lang="en-US"/>
        </a:p>
      </dgm:t>
    </dgm:pt>
    <dgm:pt modelId="{782EBBF8-DAFC-4D76-B830-F2196E5B162E}" type="pres">
      <dgm:prSet presAssocID="{C29F7632-1AD9-4A64-AAB6-79D9712F3B79}" presName="connTx" presStyleLbl="parChTrans1D2" presStyleIdx="2" presStyleCnt="3"/>
      <dgm:spPr/>
      <dgm:t>
        <a:bodyPr/>
        <a:lstStyle/>
        <a:p>
          <a:endParaRPr lang="en-US"/>
        </a:p>
      </dgm:t>
    </dgm:pt>
    <dgm:pt modelId="{1C0571D9-BE40-4824-BB6D-F6C3A3E70D99}" type="pres">
      <dgm:prSet presAssocID="{E366723E-FE19-444A-87A2-AE41172E5730}" presName="root2" presStyleCnt="0"/>
      <dgm:spPr/>
      <dgm:t>
        <a:bodyPr/>
        <a:lstStyle/>
        <a:p>
          <a:endParaRPr lang="en-US"/>
        </a:p>
      </dgm:t>
    </dgm:pt>
    <dgm:pt modelId="{78FE8F85-FCE4-4DFD-8609-A2FC38BAC0F8}" type="pres">
      <dgm:prSet presAssocID="{E366723E-FE19-444A-87A2-AE41172E5730}" presName="LevelTwoTextNode" presStyleLbl="node2" presStyleIdx="2" presStyleCnt="3" custScaleX="110812">
        <dgm:presLayoutVars>
          <dgm:chPref val="3"/>
        </dgm:presLayoutVars>
      </dgm:prSet>
      <dgm:spPr/>
      <dgm:t>
        <a:bodyPr/>
        <a:lstStyle/>
        <a:p>
          <a:endParaRPr lang="en-US"/>
        </a:p>
      </dgm:t>
    </dgm:pt>
    <dgm:pt modelId="{FE14E837-DAC4-4C30-9287-C2F57470B008}" type="pres">
      <dgm:prSet presAssocID="{E366723E-FE19-444A-87A2-AE41172E5730}" presName="level3hierChild" presStyleCnt="0"/>
      <dgm:spPr/>
      <dgm:t>
        <a:bodyPr/>
        <a:lstStyle/>
        <a:p>
          <a:endParaRPr lang="en-US"/>
        </a:p>
      </dgm:t>
    </dgm:pt>
  </dgm:ptLst>
  <dgm:cxnLst>
    <dgm:cxn modelId="{50C83317-583E-43DC-9619-FBC9DEFF9191}" type="presOf" srcId="{C29F7632-1AD9-4A64-AAB6-79D9712F3B79}" destId="{782EBBF8-DAFC-4D76-B830-F2196E5B162E}" srcOrd="1" destOrd="0" presId="urn:microsoft.com/office/officeart/2008/layout/HorizontalMultiLevelHierarchy"/>
    <dgm:cxn modelId="{A617F967-5223-48A3-B380-D430EC7D8E8C}" type="presOf" srcId="{AE3CABA3-E0A0-4FD0-AD48-5BC5A9A6B234}" destId="{4ED1E248-FBF3-445C-8E54-CB412001EC72}" srcOrd="0" destOrd="0" presId="urn:microsoft.com/office/officeart/2008/layout/HorizontalMultiLevelHierarchy"/>
    <dgm:cxn modelId="{3C8808A7-4764-4FC3-9149-0A30273FFD11}" srcId="{251D7DAF-3E17-4AAF-BFDA-E29CF3FF3DCD}" destId="{AE3CABA3-E0A0-4FD0-AD48-5BC5A9A6B234}" srcOrd="1" destOrd="0" parTransId="{BA672A2A-8E3B-44C3-835C-5B576A21AB91}" sibTransId="{3D7CAE70-9085-4E11-9FE8-5DEF4DE737EF}"/>
    <dgm:cxn modelId="{EBBA4EA3-97C9-4CA5-90EE-059BE7FBD4C1}" srcId="{251D7DAF-3E17-4AAF-BFDA-E29CF3FF3DCD}" destId="{8C3E304B-7BD3-4E41-B8C0-1CF561174346}" srcOrd="0" destOrd="0" parTransId="{4E0AF74E-24EF-486A-8272-1B0473555D8F}" sibTransId="{3FA10A88-EBB8-404B-AAE2-DB26CD06B7E7}"/>
    <dgm:cxn modelId="{987467F6-C7BC-4CAD-B368-AD3FC7B14A7A}" type="presOf" srcId="{BA672A2A-8E3B-44C3-835C-5B576A21AB91}" destId="{28020AE5-B866-4788-8A2F-4496DAB0E632}" srcOrd="0" destOrd="0" presId="urn:microsoft.com/office/officeart/2008/layout/HorizontalMultiLevelHierarchy"/>
    <dgm:cxn modelId="{FB9B4DBE-A179-4402-B4B1-11E515EBAD9A}" srcId="{251D7DAF-3E17-4AAF-BFDA-E29CF3FF3DCD}" destId="{E366723E-FE19-444A-87A2-AE41172E5730}" srcOrd="2" destOrd="0" parTransId="{C29F7632-1AD9-4A64-AAB6-79D9712F3B79}" sibTransId="{6F0BA638-EDB1-467A-907A-A2C35655FD1E}"/>
    <dgm:cxn modelId="{6E8586E0-0506-4C70-8FAC-31EE84D3D999}" type="presOf" srcId="{4E0AF74E-24EF-486A-8272-1B0473555D8F}" destId="{5A1B6492-E0A8-4072-9D98-C3682BA00667}" srcOrd="1" destOrd="0" presId="urn:microsoft.com/office/officeart/2008/layout/HorizontalMultiLevelHierarchy"/>
    <dgm:cxn modelId="{64CB4ADB-CAB3-45F9-AD38-0162913DD097}" type="presOf" srcId="{4E0AF74E-24EF-486A-8272-1B0473555D8F}" destId="{5DBF250A-9AD1-4EEB-A83A-05FEDDC0CB79}" srcOrd="0" destOrd="0" presId="urn:microsoft.com/office/officeart/2008/layout/HorizontalMultiLevelHierarchy"/>
    <dgm:cxn modelId="{18C90645-C61D-471B-B5FB-03C4E0B12045}" type="presOf" srcId="{48702AB3-DB9A-493C-B9CB-E7A8BAA172F7}" destId="{4EEEAAF9-DBCF-46C8-82E7-DC7EB0EBBA48}" srcOrd="0" destOrd="0" presId="urn:microsoft.com/office/officeart/2008/layout/HorizontalMultiLevelHierarchy"/>
    <dgm:cxn modelId="{E9D86F4F-B8C3-44A5-B455-27D76C086FDD}" type="presOf" srcId="{E366723E-FE19-444A-87A2-AE41172E5730}" destId="{78FE8F85-FCE4-4DFD-8609-A2FC38BAC0F8}" srcOrd="0" destOrd="0" presId="urn:microsoft.com/office/officeart/2008/layout/HorizontalMultiLevelHierarchy"/>
    <dgm:cxn modelId="{074B0313-6EA1-4FD6-AB37-557DCB1776F4}" type="presOf" srcId="{BA672A2A-8E3B-44C3-835C-5B576A21AB91}" destId="{8770A06A-85EB-4C2F-811C-4977EAAF7381}" srcOrd="1" destOrd="0" presId="urn:microsoft.com/office/officeart/2008/layout/HorizontalMultiLevelHierarchy"/>
    <dgm:cxn modelId="{A25473EB-0EF3-46CB-B88D-4B69476894FE}" type="presOf" srcId="{251D7DAF-3E17-4AAF-BFDA-E29CF3FF3DCD}" destId="{CE7B0FFF-60F1-4E46-AEF8-0F8452B35655}" srcOrd="0" destOrd="0" presId="urn:microsoft.com/office/officeart/2008/layout/HorizontalMultiLevelHierarchy"/>
    <dgm:cxn modelId="{F2C1E337-C55A-4960-BDB2-9076FE991F76}" type="presOf" srcId="{8C3E304B-7BD3-4E41-B8C0-1CF561174346}" destId="{B4FE5EC6-66D0-47BD-AD2B-3203DE9AC3E9}" srcOrd="0" destOrd="0" presId="urn:microsoft.com/office/officeart/2008/layout/HorizontalMultiLevelHierarchy"/>
    <dgm:cxn modelId="{FE2A4969-3D12-4FC3-8D01-329A02B28084}" type="presOf" srcId="{C29F7632-1AD9-4A64-AAB6-79D9712F3B79}" destId="{B48DF7A0-0B43-43A2-AB34-BF7EA9E4144D}" srcOrd="0" destOrd="0" presId="urn:microsoft.com/office/officeart/2008/layout/HorizontalMultiLevelHierarchy"/>
    <dgm:cxn modelId="{D2C41DC8-1D2D-40B0-A3D4-13C703EB0364}" srcId="{48702AB3-DB9A-493C-B9CB-E7A8BAA172F7}" destId="{251D7DAF-3E17-4AAF-BFDA-E29CF3FF3DCD}" srcOrd="0" destOrd="0" parTransId="{D957AE28-ACDF-4C08-84B0-A74182FACBA5}" sibTransId="{512FB7FE-421F-4A1A-8709-A6DFC0829A3A}"/>
    <dgm:cxn modelId="{6D156C59-2B8F-4F27-8AA8-5EFFCF2B929E}" type="presParOf" srcId="{4EEEAAF9-DBCF-46C8-82E7-DC7EB0EBBA48}" destId="{685BC191-1C1B-4644-969C-3F9EB6435989}" srcOrd="0" destOrd="0" presId="urn:microsoft.com/office/officeart/2008/layout/HorizontalMultiLevelHierarchy"/>
    <dgm:cxn modelId="{303FFD1E-D664-4148-8FAD-915B1A62ACDB}" type="presParOf" srcId="{685BC191-1C1B-4644-969C-3F9EB6435989}" destId="{CE7B0FFF-60F1-4E46-AEF8-0F8452B35655}" srcOrd="0" destOrd="0" presId="urn:microsoft.com/office/officeart/2008/layout/HorizontalMultiLevelHierarchy"/>
    <dgm:cxn modelId="{2653971E-DBD5-4663-9DC3-CEE6E5FFB976}" type="presParOf" srcId="{685BC191-1C1B-4644-969C-3F9EB6435989}" destId="{C4A7EEFE-492A-4E5B-9EF9-9D8908700353}" srcOrd="1" destOrd="0" presId="urn:microsoft.com/office/officeart/2008/layout/HorizontalMultiLevelHierarchy"/>
    <dgm:cxn modelId="{5EC326B7-7218-46FF-92F4-BB0A6678E754}" type="presParOf" srcId="{C4A7EEFE-492A-4E5B-9EF9-9D8908700353}" destId="{5DBF250A-9AD1-4EEB-A83A-05FEDDC0CB79}" srcOrd="0" destOrd="0" presId="urn:microsoft.com/office/officeart/2008/layout/HorizontalMultiLevelHierarchy"/>
    <dgm:cxn modelId="{753FBDE5-90F2-4897-A95B-E621C6E85375}" type="presParOf" srcId="{5DBF250A-9AD1-4EEB-A83A-05FEDDC0CB79}" destId="{5A1B6492-E0A8-4072-9D98-C3682BA00667}" srcOrd="0" destOrd="0" presId="urn:microsoft.com/office/officeart/2008/layout/HorizontalMultiLevelHierarchy"/>
    <dgm:cxn modelId="{4EB14E8F-E790-421C-846D-42B4FC33852D}" type="presParOf" srcId="{C4A7EEFE-492A-4E5B-9EF9-9D8908700353}" destId="{2F675C7E-47C7-4B7E-9A69-B583B2DE2CD8}" srcOrd="1" destOrd="0" presId="urn:microsoft.com/office/officeart/2008/layout/HorizontalMultiLevelHierarchy"/>
    <dgm:cxn modelId="{B3796828-298C-4640-BD4A-2BDD470E3492}" type="presParOf" srcId="{2F675C7E-47C7-4B7E-9A69-B583B2DE2CD8}" destId="{B4FE5EC6-66D0-47BD-AD2B-3203DE9AC3E9}" srcOrd="0" destOrd="0" presId="urn:microsoft.com/office/officeart/2008/layout/HorizontalMultiLevelHierarchy"/>
    <dgm:cxn modelId="{5CEAF7C6-8006-401D-99BC-5ACC79B86ACE}" type="presParOf" srcId="{2F675C7E-47C7-4B7E-9A69-B583B2DE2CD8}" destId="{C1FC8F22-3BED-464F-B9A4-8BE6407B8531}" srcOrd="1" destOrd="0" presId="urn:microsoft.com/office/officeart/2008/layout/HorizontalMultiLevelHierarchy"/>
    <dgm:cxn modelId="{CF740137-439D-4246-9C78-0DF71D9262DD}" type="presParOf" srcId="{C4A7EEFE-492A-4E5B-9EF9-9D8908700353}" destId="{28020AE5-B866-4788-8A2F-4496DAB0E632}" srcOrd="2" destOrd="0" presId="urn:microsoft.com/office/officeart/2008/layout/HorizontalMultiLevelHierarchy"/>
    <dgm:cxn modelId="{B3B90CFE-BC43-4C6D-9187-9C59042B9E9F}" type="presParOf" srcId="{28020AE5-B866-4788-8A2F-4496DAB0E632}" destId="{8770A06A-85EB-4C2F-811C-4977EAAF7381}" srcOrd="0" destOrd="0" presId="urn:microsoft.com/office/officeart/2008/layout/HorizontalMultiLevelHierarchy"/>
    <dgm:cxn modelId="{B504DF9C-EEA9-4988-8758-D9971C6A5D49}" type="presParOf" srcId="{C4A7EEFE-492A-4E5B-9EF9-9D8908700353}" destId="{F54B3530-2E2C-44B4-AD33-AF547CA08782}" srcOrd="3" destOrd="0" presId="urn:microsoft.com/office/officeart/2008/layout/HorizontalMultiLevelHierarchy"/>
    <dgm:cxn modelId="{4A8FFB0B-DC0F-444B-9E85-9AC8CF3ADD58}" type="presParOf" srcId="{F54B3530-2E2C-44B4-AD33-AF547CA08782}" destId="{4ED1E248-FBF3-445C-8E54-CB412001EC72}" srcOrd="0" destOrd="0" presId="urn:microsoft.com/office/officeart/2008/layout/HorizontalMultiLevelHierarchy"/>
    <dgm:cxn modelId="{EB290F50-B97D-443B-8741-92EF7F9128F3}" type="presParOf" srcId="{F54B3530-2E2C-44B4-AD33-AF547CA08782}" destId="{713C68E6-3015-462B-AD92-56AF4E437DA5}" srcOrd="1" destOrd="0" presId="urn:microsoft.com/office/officeart/2008/layout/HorizontalMultiLevelHierarchy"/>
    <dgm:cxn modelId="{006BB324-D949-4C71-8853-F8C25752274A}" type="presParOf" srcId="{C4A7EEFE-492A-4E5B-9EF9-9D8908700353}" destId="{B48DF7A0-0B43-43A2-AB34-BF7EA9E4144D}" srcOrd="4" destOrd="0" presId="urn:microsoft.com/office/officeart/2008/layout/HorizontalMultiLevelHierarchy"/>
    <dgm:cxn modelId="{752FCF9A-2290-46CC-8460-EBA41AB552EC}" type="presParOf" srcId="{B48DF7A0-0B43-43A2-AB34-BF7EA9E4144D}" destId="{782EBBF8-DAFC-4D76-B830-F2196E5B162E}" srcOrd="0" destOrd="0" presId="urn:microsoft.com/office/officeart/2008/layout/HorizontalMultiLevelHierarchy"/>
    <dgm:cxn modelId="{D0F20603-86D2-470F-94B9-85A3F75B42DB}" type="presParOf" srcId="{C4A7EEFE-492A-4E5B-9EF9-9D8908700353}" destId="{1C0571D9-BE40-4824-BB6D-F6C3A3E70D99}" srcOrd="5" destOrd="0" presId="urn:microsoft.com/office/officeart/2008/layout/HorizontalMultiLevelHierarchy"/>
    <dgm:cxn modelId="{03BBA064-FE65-4FCC-9613-54E9FFAA7E03}" type="presParOf" srcId="{1C0571D9-BE40-4824-BB6D-F6C3A3E70D99}" destId="{78FE8F85-FCE4-4DFD-8609-A2FC38BAC0F8}" srcOrd="0" destOrd="0" presId="urn:microsoft.com/office/officeart/2008/layout/HorizontalMultiLevelHierarchy"/>
    <dgm:cxn modelId="{6A3B1B4F-8E41-4064-A03B-BC0D0CB4D01D}" type="presParOf" srcId="{1C0571D9-BE40-4824-BB6D-F6C3A3E70D99}" destId="{FE14E837-DAC4-4C30-9287-C2F57470B008}" srcOrd="1" destOrd="0" presId="urn:microsoft.com/office/officeart/2008/layout/HorizontalMultiLevelHierarchy"/>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C2CDBE2-BA5E-4B1E-AD46-BBA7CDB3AF1B}"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US"/>
        </a:p>
      </dgm:t>
    </dgm:pt>
    <dgm:pt modelId="{88A10F27-87E0-4E1F-88C7-6538DFF16A6F}">
      <dgm:prSet phldrT="[Text]"/>
      <dgm:spPr/>
      <dgm:t>
        <a:bodyPr/>
        <a:lstStyle/>
        <a:p>
          <a:r>
            <a:rPr lang="fa-IR" dirty="0" smtClean="0"/>
            <a:t>ابزار سنجش</a:t>
          </a:r>
          <a:endParaRPr lang="en-US" dirty="0"/>
        </a:p>
      </dgm:t>
    </dgm:pt>
    <dgm:pt modelId="{BD27A89F-52BE-43E4-BBE6-BD72965C84A0}" type="parTrans" cxnId="{50F9678C-14F9-418B-86B7-3A8657C1A426}">
      <dgm:prSet/>
      <dgm:spPr/>
      <dgm:t>
        <a:bodyPr/>
        <a:lstStyle/>
        <a:p>
          <a:endParaRPr lang="en-US"/>
        </a:p>
      </dgm:t>
    </dgm:pt>
    <dgm:pt modelId="{7DAB2883-DC42-411D-8DDF-3A1A59235E7C}" type="sibTrans" cxnId="{50F9678C-14F9-418B-86B7-3A8657C1A426}">
      <dgm:prSet/>
      <dgm:spPr/>
      <dgm:t>
        <a:bodyPr/>
        <a:lstStyle/>
        <a:p>
          <a:endParaRPr lang="en-US"/>
        </a:p>
      </dgm:t>
    </dgm:pt>
    <dgm:pt modelId="{03FFD5D5-AD34-4A45-BAE6-8B9272C29886}">
      <dgm:prSet phldrT="[Text]"/>
      <dgm:spPr/>
      <dgm:t>
        <a:bodyPr/>
        <a:lstStyle/>
        <a:p>
          <a:r>
            <a:rPr lang="fa-IR" dirty="0" smtClean="0"/>
            <a:t>پرسشنامه ناتوانی اسوستری</a:t>
          </a:r>
          <a:endParaRPr lang="en-US" dirty="0"/>
        </a:p>
      </dgm:t>
    </dgm:pt>
    <dgm:pt modelId="{C88A2323-2334-4DF5-B273-5D641261830E}" type="parTrans" cxnId="{319335AC-749F-427B-BA85-D1900D52FA86}">
      <dgm:prSet/>
      <dgm:spPr/>
      <dgm:t>
        <a:bodyPr/>
        <a:lstStyle/>
        <a:p>
          <a:endParaRPr lang="en-US"/>
        </a:p>
      </dgm:t>
    </dgm:pt>
    <dgm:pt modelId="{CB13DD80-6C7B-40AB-9A38-FFF12D3E46C2}" type="sibTrans" cxnId="{319335AC-749F-427B-BA85-D1900D52FA86}">
      <dgm:prSet/>
      <dgm:spPr/>
      <dgm:t>
        <a:bodyPr/>
        <a:lstStyle/>
        <a:p>
          <a:endParaRPr lang="en-US"/>
        </a:p>
      </dgm:t>
    </dgm:pt>
    <dgm:pt modelId="{02829C3F-2976-4554-AA53-5160A245FE06}">
      <dgm:prSet phldrT="[Text]"/>
      <dgm:spPr/>
      <dgm:t>
        <a:bodyPr/>
        <a:lstStyle/>
        <a:p>
          <a:r>
            <a:rPr lang="fa-IR" dirty="0" smtClean="0"/>
            <a:t>قد سنج سکا</a:t>
          </a:r>
          <a:endParaRPr lang="en-US" dirty="0"/>
        </a:p>
      </dgm:t>
    </dgm:pt>
    <dgm:pt modelId="{D8376EBE-B008-4AB8-AD58-3326396F3D74}" type="parTrans" cxnId="{69E2C61D-3A0B-406A-89C5-6C929605C3FA}">
      <dgm:prSet/>
      <dgm:spPr/>
      <dgm:t>
        <a:bodyPr/>
        <a:lstStyle/>
        <a:p>
          <a:endParaRPr lang="en-US"/>
        </a:p>
      </dgm:t>
    </dgm:pt>
    <dgm:pt modelId="{FE7942D3-5D77-41E3-AB31-B2251C580F6C}" type="sibTrans" cxnId="{69E2C61D-3A0B-406A-89C5-6C929605C3FA}">
      <dgm:prSet/>
      <dgm:spPr/>
      <dgm:t>
        <a:bodyPr/>
        <a:lstStyle/>
        <a:p>
          <a:endParaRPr lang="en-US"/>
        </a:p>
      </dgm:t>
    </dgm:pt>
    <dgm:pt modelId="{54AF5512-02E4-495E-AEF8-809A4B0E8B9F}">
      <dgm:prSet phldrT="[Text]"/>
      <dgm:spPr/>
      <dgm:t>
        <a:bodyPr/>
        <a:lstStyle/>
        <a:p>
          <a:r>
            <a:rPr lang="fa-IR" dirty="0" smtClean="0"/>
            <a:t>پرسشنامه درد مزمن مک-گیل</a:t>
          </a:r>
          <a:endParaRPr lang="en-US" dirty="0"/>
        </a:p>
      </dgm:t>
    </dgm:pt>
    <dgm:pt modelId="{CB8EF9EA-15DE-417F-B6CC-E40EA21E3EA4}" type="parTrans" cxnId="{CBF00F54-8FE2-40A9-BA8C-71DF7B66858F}">
      <dgm:prSet/>
      <dgm:spPr/>
      <dgm:t>
        <a:bodyPr/>
        <a:lstStyle/>
        <a:p>
          <a:endParaRPr lang="en-US"/>
        </a:p>
      </dgm:t>
    </dgm:pt>
    <dgm:pt modelId="{81476925-112A-4A57-990D-82A098B05A74}" type="sibTrans" cxnId="{CBF00F54-8FE2-40A9-BA8C-71DF7B66858F}">
      <dgm:prSet/>
      <dgm:spPr/>
      <dgm:t>
        <a:bodyPr/>
        <a:lstStyle/>
        <a:p>
          <a:endParaRPr lang="en-US"/>
        </a:p>
      </dgm:t>
    </dgm:pt>
    <dgm:pt modelId="{09950220-9ED1-46CA-AFED-787A43B4F88F}">
      <dgm:prSet phldrT="[Text]"/>
      <dgm:spPr/>
      <dgm:t>
        <a:bodyPr/>
        <a:lstStyle/>
        <a:p>
          <a:r>
            <a:rPr lang="fa-IR" dirty="0" smtClean="0"/>
            <a:t>ترازوی سکا</a:t>
          </a:r>
          <a:endParaRPr lang="en-US" dirty="0"/>
        </a:p>
      </dgm:t>
    </dgm:pt>
    <dgm:pt modelId="{8A1C439F-118B-4FC9-BC47-C11FA4657A0D}" type="parTrans" cxnId="{9E6DEC93-8AED-4FED-A082-8F0F0F97EFF6}">
      <dgm:prSet/>
      <dgm:spPr/>
      <dgm:t>
        <a:bodyPr/>
        <a:lstStyle/>
        <a:p>
          <a:endParaRPr lang="en-US"/>
        </a:p>
      </dgm:t>
    </dgm:pt>
    <dgm:pt modelId="{451DCD1F-F139-4237-AB38-CD56D403353F}" type="sibTrans" cxnId="{9E6DEC93-8AED-4FED-A082-8F0F0F97EFF6}">
      <dgm:prSet/>
      <dgm:spPr/>
      <dgm:t>
        <a:bodyPr/>
        <a:lstStyle/>
        <a:p>
          <a:endParaRPr lang="en-US"/>
        </a:p>
      </dgm:t>
    </dgm:pt>
    <dgm:pt modelId="{475E04B5-44A6-4A50-9C2A-165C1090ADC5}" type="pres">
      <dgm:prSet presAssocID="{5C2CDBE2-BA5E-4B1E-AD46-BBA7CDB3AF1B}" presName="Name0" presStyleCnt="0">
        <dgm:presLayoutVars>
          <dgm:chMax val="1"/>
          <dgm:chPref val="1"/>
          <dgm:dir/>
          <dgm:animOne val="branch"/>
          <dgm:animLvl val="lvl"/>
        </dgm:presLayoutVars>
      </dgm:prSet>
      <dgm:spPr/>
      <dgm:t>
        <a:bodyPr/>
        <a:lstStyle/>
        <a:p>
          <a:endParaRPr lang="en-US"/>
        </a:p>
      </dgm:t>
    </dgm:pt>
    <dgm:pt modelId="{EE3C9600-FABD-42D0-A325-38FECA3E4E3E}" type="pres">
      <dgm:prSet presAssocID="{88A10F27-87E0-4E1F-88C7-6538DFF16A6F}" presName="singleCycle" presStyleCnt="0"/>
      <dgm:spPr/>
    </dgm:pt>
    <dgm:pt modelId="{EAC2F94E-61BA-4613-A709-AB4C95439FD8}" type="pres">
      <dgm:prSet presAssocID="{88A10F27-87E0-4E1F-88C7-6538DFF16A6F}" presName="singleCenter" presStyleLbl="node1" presStyleIdx="0" presStyleCnt="5">
        <dgm:presLayoutVars>
          <dgm:chMax val="7"/>
          <dgm:chPref val="7"/>
        </dgm:presLayoutVars>
      </dgm:prSet>
      <dgm:spPr/>
      <dgm:t>
        <a:bodyPr/>
        <a:lstStyle/>
        <a:p>
          <a:endParaRPr lang="en-US"/>
        </a:p>
      </dgm:t>
    </dgm:pt>
    <dgm:pt modelId="{8BEB5670-9240-4396-A774-26AEDB73B66B}" type="pres">
      <dgm:prSet presAssocID="{C88A2323-2334-4DF5-B273-5D641261830E}" presName="Name56" presStyleLbl="parChTrans1D2" presStyleIdx="0" presStyleCnt="4"/>
      <dgm:spPr/>
      <dgm:t>
        <a:bodyPr/>
        <a:lstStyle/>
        <a:p>
          <a:endParaRPr lang="en-US"/>
        </a:p>
      </dgm:t>
    </dgm:pt>
    <dgm:pt modelId="{FA836D5D-3F2F-41F8-98B5-F923143E3A5C}" type="pres">
      <dgm:prSet presAssocID="{03FFD5D5-AD34-4A45-BAE6-8B9272C29886}" presName="text0" presStyleLbl="node1" presStyleIdx="1" presStyleCnt="5" custScaleX="167911">
        <dgm:presLayoutVars>
          <dgm:bulletEnabled val="1"/>
        </dgm:presLayoutVars>
      </dgm:prSet>
      <dgm:spPr/>
      <dgm:t>
        <a:bodyPr/>
        <a:lstStyle/>
        <a:p>
          <a:endParaRPr lang="en-US"/>
        </a:p>
      </dgm:t>
    </dgm:pt>
    <dgm:pt modelId="{B8376F45-9A36-4A5D-A57B-481E720DA5AD}" type="pres">
      <dgm:prSet presAssocID="{CB8EF9EA-15DE-417F-B6CC-E40EA21E3EA4}" presName="Name56" presStyleLbl="parChTrans1D2" presStyleIdx="1" presStyleCnt="4"/>
      <dgm:spPr/>
      <dgm:t>
        <a:bodyPr/>
        <a:lstStyle/>
        <a:p>
          <a:endParaRPr lang="en-US"/>
        </a:p>
      </dgm:t>
    </dgm:pt>
    <dgm:pt modelId="{234B90F8-2236-4BA9-AA05-34DDD85848B2}" type="pres">
      <dgm:prSet presAssocID="{54AF5512-02E4-495E-AEF8-809A4B0E8B9F}" presName="text0" presStyleLbl="node1" presStyleIdx="2" presStyleCnt="5" custScaleX="147505">
        <dgm:presLayoutVars>
          <dgm:bulletEnabled val="1"/>
        </dgm:presLayoutVars>
      </dgm:prSet>
      <dgm:spPr/>
      <dgm:t>
        <a:bodyPr/>
        <a:lstStyle/>
        <a:p>
          <a:endParaRPr lang="en-US"/>
        </a:p>
      </dgm:t>
    </dgm:pt>
    <dgm:pt modelId="{49CC626E-1A68-4B97-81E7-EEEB9ADBAB02}" type="pres">
      <dgm:prSet presAssocID="{8A1C439F-118B-4FC9-BC47-C11FA4657A0D}" presName="Name56" presStyleLbl="parChTrans1D2" presStyleIdx="2" presStyleCnt="4"/>
      <dgm:spPr/>
      <dgm:t>
        <a:bodyPr/>
        <a:lstStyle/>
        <a:p>
          <a:endParaRPr lang="en-US"/>
        </a:p>
      </dgm:t>
    </dgm:pt>
    <dgm:pt modelId="{C9EA5B8F-85DC-41B7-AB11-7A09EC616828}" type="pres">
      <dgm:prSet presAssocID="{09950220-9ED1-46CA-AFED-787A43B4F88F}" presName="text0" presStyleLbl="node1" presStyleIdx="3" presStyleCnt="5" custScaleX="172402">
        <dgm:presLayoutVars>
          <dgm:bulletEnabled val="1"/>
        </dgm:presLayoutVars>
      </dgm:prSet>
      <dgm:spPr/>
      <dgm:t>
        <a:bodyPr/>
        <a:lstStyle/>
        <a:p>
          <a:endParaRPr lang="en-US"/>
        </a:p>
      </dgm:t>
    </dgm:pt>
    <dgm:pt modelId="{B9023DE8-DB63-4500-96CF-D2A03AE23027}" type="pres">
      <dgm:prSet presAssocID="{D8376EBE-B008-4AB8-AD58-3326396F3D74}" presName="Name56" presStyleLbl="parChTrans1D2" presStyleIdx="3" presStyleCnt="4"/>
      <dgm:spPr/>
      <dgm:t>
        <a:bodyPr/>
        <a:lstStyle/>
        <a:p>
          <a:endParaRPr lang="en-US"/>
        </a:p>
      </dgm:t>
    </dgm:pt>
    <dgm:pt modelId="{1DD4238B-D597-47EF-B7C1-55D86C002F34}" type="pres">
      <dgm:prSet presAssocID="{02829C3F-2976-4554-AA53-5160A245FE06}" presName="text0" presStyleLbl="node1" presStyleIdx="4" presStyleCnt="5" custScaleX="138522">
        <dgm:presLayoutVars>
          <dgm:bulletEnabled val="1"/>
        </dgm:presLayoutVars>
      </dgm:prSet>
      <dgm:spPr/>
      <dgm:t>
        <a:bodyPr/>
        <a:lstStyle/>
        <a:p>
          <a:endParaRPr lang="en-US"/>
        </a:p>
      </dgm:t>
    </dgm:pt>
  </dgm:ptLst>
  <dgm:cxnLst>
    <dgm:cxn modelId="{F9B676AA-F1EB-422A-A645-A657CC7FDDD3}" type="presOf" srcId="{D8376EBE-B008-4AB8-AD58-3326396F3D74}" destId="{B9023DE8-DB63-4500-96CF-D2A03AE23027}" srcOrd="0" destOrd="0" presId="urn:microsoft.com/office/officeart/2008/layout/RadialCluster"/>
    <dgm:cxn modelId="{50F9678C-14F9-418B-86B7-3A8657C1A426}" srcId="{5C2CDBE2-BA5E-4B1E-AD46-BBA7CDB3AF1B}" destId="{88A10F27-87E0-4E1F-88C7-6538DFF16A6F}" srcOrd="0" destOrd="0" parTransId="{BD27A89F-52BE-43E4-BBE6-BD72965C84A0}" sibTransId="{7DAB2883-DC42-411D-8DDF-3A1A59235E7C}"/>
    <dgm:cxn modelId="{868E6ABF-E3BF-4F46-8F25-33E4F4C371C9}" type="presOf" srcId="{03FFD5D5-AD34-4A45-BAE6-8B9272C29886}" destId="{FA836D5D-3F2F-41F8-98B5-F923143E3A5C}" srcOrd="0" destOrd="0" presId="urn:microsoft.com/office/officeart/2008/layout/RadialCluster"/>
    <dgm:cxn modelId="{69E2C61D-3A0B-406A-89C5-6C929605C3FA}" srcId="{88A10F27-87E0-4E1F-88C7-6538DFF16A6F}" destId="{02829C3F-2976-4554-AA53-5160A245FE06}" srcOrd="3" destOrd="0" parTransId="{D8376EBE-B008-4AB8-AD58-3326396F3D74}" sibTransId="{FE7942D3-5D77-41E3-AB31-B2251C580F6C}"/>
    <dgm:cxn modelId="{70AFF5F4-D2E3-429B-B73B-DB15942D8CB0}" type="presOf" srcId="{02829C3F-2976-4554-AA53-5160A245FE06}" destId="{1DD4238B-D597-47EF-B7C1-55D86C002F34}" srcOrd="0" destOrd="0" presId="urn:microsoft.com/office/officeart/2008/layout/RadialCluster"/>
    <dgm:cxn modelId="{CBF00F54-8FE2-40A9-BA8C-71DF7B66858F}" srcId="{88A10F27-87E0-4E1F-88C7-6538DFF16A6F}" destId="{54AF5512-02E4-495E-AEF8-809A4B0E8B9F}" srcOrd="1" destOrd="0" parTransId="{CB8EF9EA-15DE-417F-B6CC-E40EA21E3EA4}" sibTransId="{81476925-112A-4A57-990D-82A098B05A74}"/>
    <dgm:cxn modelId="{8BEC6B65-E035-4815-84B5-366704BB7DE6}" type="presOf" srcId="{88A10F27-87E0-4E1F-88C7-6538DFF16A6F}" destId="{EAC2F94E-61BA-4613-A709-AB4C95439FD8}" srcOrd="0" destOrd="0" presId="urn:microsoft.com/office/officeart/2008/layout/RadialCluster"/>
    <dgm:cxn modelId="{A3B6D9A7-11A1-46EB-A8E0-BCF2AB89FA55}" type="presOf" srcId="{CB8EF9EA-15DE-417F-B6CC-E40EA21E3EA4}" destId="{B8376F45-9A36-4A5D-A57B-481E720DA5AD}" srcOrd="0" destOrd="0" presId="urn:microsoft.com/office/officeart/2008/layout/RadialCluster"/>
    <dgm:cxn modelId="{D16E8A2A-0E4A-4582-934E-DB2D1F85B28C}" type="presOf" srcId="{54AF5512-02E4-495E-AEF8-809A4B0E8B9F}" destId="{234B90F8-2236-4BA9-AA05-34DDD85848B2}" srcOrd="0" destOrd="0" presId="urn:microsoft.com/office/officeart/2008/layout/RadialCluster"/>
    <dgm:cxn modelId="{9E6DEC93-8AED-4FED-A082-8F0F0F97EFF6}" srcId="{88A10F27-87E0-4E1F-88C7-6538DFF16A6F}" destId="{09950220-9ED1-46CA-AFED-787A43B4F88F}" srcOrd="2" destOrd="0" parTransId="{8A1C439F-118B-4FC9-BC47-C11FA4657A0D}" sibTransId="{451DCD1F-F139-4237-AB38-CD56D403353F}"/>
    <dgm:cxn modelId="{00C1B855-B14C-431C-AFD3-196B1F710DF3}" type="presOf" srcId="{5C2CDBE2-BA5E-4B1E-AD46-BBA7CDB3AF1B}" destId="{475E04B5-44A6-4A50-9C2A-165C1090ADC5}" srcOrd="0" destOrd="0" presId="urn:microsoft.com/office/officeart/2008/layout/RadialCluster"/>
    <dgm:cxn modelId="{6AE1A74B-B018-405A-AA5C-E40C6F9F5691}" type="presOf" srcId="{C88A2323-2334-4DF5-B273-5D641261830E}" destId="{8BEB5670-9240-4396-A774-26AEDB73B66B}" srcOrd="0" destOrd="0" presId="urn:microsoft.com/office/officeart/2008/layout/RadialCluster"/>
    <dgm:cxn modelId="{66189D04-2D71-442A-9890-C70146B74386}" type="presOf" srcId="{8A1C439F-118B-4FC9-BC47-C11FA4657A0D}" destId="{49CC626E-1A68-4B97-81E7-EEEB9ADBAB02}" srcOrd="0" destOrd="0" presId="urn:microsoft.com/office/officeart/2008/layout/RadialCluster"/>
    <dgm:cxn modelId="{E3B40FB8-32CD-400F-8D22-53FAC5259018}" type="presOf" srcId="{09950220-9ED1-46CA-AFED-787A43B4F88F}" destId="{C9EA5B8F-85DC-41B7-AB11-7A09EC616828}" srcOrd="0" destOrd="0" presId="urn:microsoft.com/office/officeart/2008/layout/RadialCluster"/>
    <dgm:cxn modelId="{319335AC-749F-427B-BA85-D1900D52FA86}" srcId="{88A10F27-87E0-4E1F-88C7-6538DFF16A6F}" destId="{03FFD5D5-AD34-4A45-BAE6-8B9272C29886}" srcOrd="0" destOrd="0" parTransId="{C88A2323-2334-4DF5-B273-5D641261830E}" sibTransId="{CB13DD80-6C7B-40AB-9A38-FFF12D3E46C2}"/>
    <dgm:cxn modelId="{62BB1BF2-D203-4562-A62F-CA7624035F82}" type="presParOf" srcId="{475E04B5-44A6-4A50-9C2A-165C1090ADC5}" destId="{EE3C9600-FABD-42D0-A325-38FECA3E4E3E}" srcOrd="0" destOrd="0" presId="urn:microsoft.com/office/officeart/2008/layout/RadialCluster"/>
    <dgm:cxn modelId="{69AFF807-AFFE-46AA-AC6B-9EB532DD408C}" type="presParOf" srcId="{EE3C9600-FABD-42D0-A325-38FECA3E4E3E}" destId="{EAC2F94E-61BA-4613-A709-AB4C95439FD8}" srcOrd="0" destOrd="0" presId="urn:microsoft.com/office/officeart/2008/layout/RadialCluster"/>
    <dgm:cxn modelId="{22F4FBD6-2CF0-4B6D-8A76-6635B26DDB28}" type="presParOf" srcId="{EE3C9600-FABD-42D0-A325-38FECA3E4E3E}" destId="{8BEB5670-9240-4396-A774-26AEDB73B66B}" srcOrd="1" destOrd="0" presId="urn:microsoft.com/office/officeart/2008/layout/RadialCluster"/>
    <dgm:cxn modelId="{F5E7831F-473C-4A5A-BC89-A499FC79F369}" type="presParOf" srcId="{EE3C9600-FABD-42D0-A325-38FECA3E4E3E}" destId="{FA836D5D-3F2F-41F8-98B5-F923143E3A5C}" srcOrd="2" destOrd="0" presId="urn:microsoft.com/office/officeart/2008/layout/RadialCluster"/>
    <dgm:cxn modelId="{E41BB4B8-4C54-49CA-81BF-7F08DE9D4350}" type="presParOf" srcId="{EE3C9600-FABD-42D0-A325-38FECA3E4E3E}" destId="{B8376F45-9A36-4A5D-A57B-481E720DA5AD}" srcOrd="3" destOrd="0" presId="urn:microsoft.com/office/officeart/2008/layout/RadialCluster"/>
    <dgm:cxn modelId="{2ADE5602-3D3C-425B-B2A5-3C74C043AD52}" type="presParOf" srcId="{EE3C9600-FABD-42D0-A325-38FECA3E4E3E}" destId="{234B90F8-2236-4BA9-AA05-34DDD85848B2}" srcOrd="4" destOrd="0" presId="urn:microsoft.com/office/officeart/2008/layout/RadialCluster"/>
    <dgm:cxn modelId="{3A3620DD-A461-4FCA-8510-ACFA448BD0CD}" type="presParOf" srcId="{EE3C9600-FABD-42D0-A325-38FECA3E4E3E}" destId="{49CC626E-1A68-4B97-81E7-EEEB9ADBAB02}" srcOrd="5" destOrd="0" presId="urn:microsoft.com/office/officeart/2008/layout/RadialCluster"/>
    <dgm:cxn modelId="{450F4688-E80A-42A1-A82F-EC69F17C31F8}" type="presParOf" srcId="{EE3C9600-FABD-42D0-A325-38FECA3E4E3E}" destId="{C9EA5B8F-85DC-41B7-AB11-7A09EC616828}" srcOrd="6" destOrd="0" presId="urn:microsoft.com/office/officeart/2008/layout/RadialCluster"/>
    <dgm:cxn modelId="{47613B10-4472-4687-855B-568ADD542627}" type="presParOf" srcId="{EE3C9600-FABD-42D0-A325-38FECA3E4E3E}" destId="{B9023DE8-DB63-4500-96CF-D2A03AE23027}" srcOrd="7" destOrd="0" presId="urn:microsoft.com/office/officeart/2008/layout/RadialCluster"/>
    <dgm:cxn modelId="{BC0CBFE2-D0FA-46D1-8903-AFB34EA19CDC}" type="presParOf" srcId="{EE3C9600-FABD-42D0-A325-38FECA3E4E3E}" destId="{1DD4238B-D597-47EF-B7C1-55D86C002F34}" srcOrd="8" destOrd="0" presId="urn:microsoft.com/office/officeart/2008/layout/RadialCluster"/>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A5959F-5161-4492-A2F2-D0248E0DD7F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33E26800-B343-4393-8D1D-125168C8FFE9}">
      <dgm:prSet phldrT="[Text]" custT="1"/>
      <dgm:spPr/>
      <dgm:t>
        <a:bodyPr/>
        <a:lstStyle/>
        <a:p>
          <a:pPr rtl="1"/>
          <a:r>
            <a:rPr lang="fa-IR" sz="1400" dirty="0" smtClean="0">
              <a:cs typeface="B Titr" panose="00000700000000000000" pitchFamily="2" charset="-78"/>
            </a:rPr>
            <a:t>معرفی بیماران به مرکز توان‌بخشی هلال احمر مشهد</a:t>
          </a:r>
          <a:endParaRPr lang="en-US" sz="1400" dirty="0">
            <a:cs typeface="B Titr" panose="00000700000000000000" pitchFamily="2" charset="-78"/>
          </a:endParaRPr>
        </a:p>
      </dgm:t>
    </dgm:pt>
    <dgm:pt modelId="{DEDD42B0-023F-42A7-A8C2-D3D350254232}" type="parTrans" cxnId="{5A16666A-1785-418D-97BB-40B061D8582B}">
      <dgm:prSet/>
      <dgm:spPr/>
      <dgm:t>
        <a:bodyPr/>
        <a:lstStyle/>
        <a:p>
          <a:endParaRPr lang="en-US" sz="1100">
            <a:cs typeface="B Titr" panose="00000700000000000000" pitchFamily="2" charset="-78"/>
          </a:endParaRPr>
        </a:p>
      </dgm:t>
    </dgm:pt>
    <dgm:pt modelId="{F88D6CF0-E387-4147-B761-11FA1EEFB7A6}" type="sibTrans" cxnId="{5A16666A-1785-418D-97BB-40B061D8582B}">
      <dgm:prSet/>
      <dgm:spPr/>
      <dgm:t>
        <a:bodyPr/>
        <a:lstStyle/>
        <a:p>
          <a:endParaRPr lang="en-US" sz="1100">
            <a:cs typeface="B Titr" panose="00000700000000000000" pitchFamily="2" charset="-78"/>
          </a:endParaRPr>
        </a:p>
      </dgm:t>
    </dgm:pt>
    <dgm:pt modelId="{9EBAD429-A95A-4679-9B4C-EDF2DB1CA59F}">
      <dgm:prSet phldrT="[Text]" custT="1"/>
      <dgm:spPr/>
      <dgm:t>
        <a:bodyPr/>
        <a:lstStyle/>
        <a:p>
          <a:pPr rtl="1"/>
          <a:r>
            <a:rPr lang="fa-IR" sz="1100" b="1" dirty="0" smtClean="0">
              <a:latin typeface="Calibri" pitchFamily="34" charset="0"/>
              <a:ea typeface="Calibri" pitchFamily="34" charset="0"/>
              <a:cs typeface="B Titr" panose="00000700000000000000" pitchFamily="2" charset="-78"/>
            </a:rPr>
            <a:t>بیان </a:t>
          </a:r>
          <a:r>
            <a:rPr lang="ar-SA" sz="1100" b="1" dirty="0" smtClean="0">
              <a:latin typeface="Calibri" pitchFamily="34" charset="0"/>
              <a:ea typeface="Calibri" pitchFamily="34" charset="0"/>
              <a:cs typeface="B Titr" panose="00000700000000000000" pitchFamily="2" charset="-78"/>
            </a:rPr>
            <a:t>نحوه انجام آزمون</a:t>
          </a:r>
          <a:r>
            <a:rPr lang="fa-IR" sz="1100" b="1" dirty="0" smtClean="0">
              <a:latin typeface="Calibri" pitchFamily="34" charset="0"/>
              <a:ea typeface="Calibri" pitchFamily="34" charset="0"/>
              <a:cs typeface="B Titr" panose="00000700000000000000" pitchFamily="2" charset="-78"/>
            </a:rPr>
            <a:t>‌</a:t>
          </a:r>
          <a:r>
            <a:rPr lang="ar-SA" sz="1100" b="1" dirty="0" smtClean="0">
              <a:latin typeface="Calibri" pitchFamily="34" charset="0"/>
              <a:ea typeface="Calibri" pitchFamily="34" charset="0"/>
              <a:cs typeface="B Titr" panose="00000700000000000000" pitchFamily="2" charset="-78"/>
            </a:rPr>
            <a:t>ها و کاربرد نتایج  حاصل</a:t>
          </a:r>
          <a:endParaRPr lang="en-US" sz="1100" dirty="0">
            <a:cs typeface="B Titr" panose="00000700000000000000" pitchFamily="2" charset="-78"/>
          </a:endParaRPr>
        </a:p>
      </dgm:t>
    </dgm:pt>
    <dgm:pt modelId="{387225AA-B83B-49C3-BC60-973E93DE87FC}" type="parTrans" cxnId="{6DB0B473-9136-448A-A8E7-9DD95660EDF7}">
      <dgm:prSet/>
      <dgm:spPr/>
      <dgm:t>
        <a:bodyPr/>
        <a:lstStyle/>
        <a:p>
          <a:endParaRPr lang="en-US" sz="1100">
            <a:cs typeface="B Titr" panose="00000700000000000000" pitchFamily="2" charset="-78"/>
          </a:endParaRPr>
        </a:p>
      </dgm:t>
    </dgm:pt>
    <dgm:pt modelId="{386D1818-938C-486B-9AEF-CF3E39E99C97}" type="sibTrans" cxnId="{6DB0B473-9136-448A-A8E7-9DD95660EDF7}">
      <dgm:prSet/>
      <dgm:spPr/>
      <dgm:t>
        <a:bodyPr/>
        <a:lstStyle/>
        <a:p>
          <a:endParaRPr lang="en-US" sz="1100">
            <a:cs typeface="B Titr" panose="00000700000000000000" pitchFamily="2" charset="-78"/>
          </a:endParaRPr>
        </a:p>
      </dgm:t>
    </dgm:pt>
    <dgm:pt modelId="{37C5D11A-86A2-435A-BD4E-8420E65BA041}">
      <dgm:prSet phldrT="[Text]" custT="1"/>
      <dgm:spPr/>
      <dgm:t>
        <a:bodyPr/>
        <a:lstStyle/>
        <a:p>
          <a:pPr rtl="1"/>
          <a:r>
            <a:rPr lang="fa-IR" sz="1100" b="1" dirty="0" smtClean="0">
              <a:cs typeface="B Titr" panose="00000700000000000000" pitchFamily="2" charset="-78"/>
            </a:rPr>
            <a:t>اخذ رضایت نامه</a:t>
          </a:r>
          <a:endParaRPr lang="en-US" sz="1100" dirty="0">
            <a:cs typeface="B Titr" panose="00000700000000000000" pitchFamily="2" charset="-78"/>
          </a:endParaRPr>
        </a:p>
      </dgm:t>
    </dgm:pt>
    <dgm:pt modelId="{986D9525-EE7E-4A1C-A959-2C05413F8E97}" type="parTrans" cxnId="{2A4FFA66-450C-4606-9370-D82C512A7754}">
      <dgm:prSet/>
      <dgm:spPr/>
      <dgm:t>
        <a:bodyPr/>
        <a:lstStyle/>
        <a:p>
          <a:endParaRPr lang="en-US" sz="1100">
            <a:cs typeface="B Titr" panose="00000700000000000000" pitchFamily="2" charset="-78"/>
          </a:endParaRPr>
        </a:p>
      </dgm:t>
    </dgm:pt>
    <dgm:pt modelId="{18544AAD-0B47-4B9D-B3A9-1EAB020B4E50}" type="sibTrans" cxnId="{2A4FFA66-450C-4606-9370-D82C512A7754}">
      <dgm:prSet/>
      <dgm:spPr/>
      <dgm:t>
        <a:bodyPr/>
        <a:lstStyle/>
        <a:p>
          <a:endParaRPr lang="en-US" sz="1100">
            <a:cs typeface="B Titr" panose="00000700000000000000" pitchFamily="2" charset="-78"/>
          </a:endParaRPr>
        </a:p>
      </dgm:t>
    </dgm:pt>
    <dgm:pt modelId="{5D81BDFF-93D6-4D87-B8FC-31899F3EAD0F}">
      <dgm:prSet phldrT="[Text]" custT="1"/>
      <dgm:spPr/>
      <dgm:t>
        <a:bodyPr/>
        <a:lstStyle/>
        <a:p>
          <a:pPr rtl="1"/>
          <a:r>
            <a:rPr lang="fa-IR" sz="1400" b="0" dirty="0" smtClean="0">
              <a:cs typeface="B Titr" panose="00000700000000000000" pitchFamily="2" charset="-78"/>
            </a:rPr>
            <a:t>اندازه‌گیری‌های تحقیق از 4 گروه در پیش آزمون</a:t>
          </a:r>
          <a:endParaRPr lang="en-US" sz="1400" dirty="0">
            <a:cs typeface="B Titr" panose="00000700000000000000" pitchFamily="2" charset="-78"/>
          </a:endParaRPr>
        </a:p>
      </dgm:t>
    </dgm:pt>
    <dgm:pt modelId="{482D8D35-BB20-436B-8C04-89A5639166D2}" type="parTrans" cxnId="{6AD603C3-016E-44E5-9030-D3443F3351AF}">
      <dgm:prSet/>
      <dgm:spPr/>
      <dgm:t>
        <a:bodyPr/>
        <a:lstStyle/>
        <a:p>
          <a:endParaRPr lang="en-US" sz="1100">
            <a:cs typeface="B Titr" panose="00000700000000000000" pitchFamily="2" charset="-78"/>
          </a:endParaRPr>
        </a:p>
      </dgm:t>
    </dgm:pt>
    <dgm:pt modelId="{0644DC03-2FED-4B5D-B113-785BF0229572}" type="sibTrans" cxnId="{6AD603C3-016E-44E5-9030-D3443F3351AF}">
      <dgm:prSet/>
      <dgm:spPr/>
      <dgm:t>
        <a:bodyPr/>
        <a:lstStyle/>
        <a:p>
          <a:endParaRPr lang="en-US" sz="1100">
            <a:cs typeface="B Titr" panose="00000700000000000000" pitchFamily="2" charset="-78"/>
          </a:endParaRPr>
        </a:p>
      </dgm:t>
    </dgm:pt>
    <dgm:pt modelId="{4BD4D6B2-346D-4C70-9DA4-A1D198D3C575}">
      <dgm:prSet phldrT="[Text]" custT="1"/>
      <dgm:spPr/>
      <dgm:t>
        <a:bodyPr/>
        <a:lstStyle/>
        <a:p>
          <a:r>
            <a:rPr lang="fa-IR" sz="1100" dirty="0" smtClean="0">
              <a:cs typeface="B Titr" panose="00000700000000000000" pitchFamily="2" charset="-78"/>
            </a:rPr>
            <a:t>میزان عملکرد</a:t>
          </a:r>
          <a:endParaRPr lang="en-US" sz="1100" dirty="0">
            <a:cs typeface="B Titr" panose="00000700000000000000" pitchFamily="2" charset="-78"/>
          </a:endParaRPr>
        </a:p>
      </dgm:t>
    </dgm:pt>
    <dgm:pt modelId="{269D8066-CB20-478D-98A5-71AF92DD21F8}" type="parTrans" cxnId="{07BE7583-A98C-4DE7-A975-F3CA8F41B1E5}">
      <dgm:prSet/>
      <dgm:spPr/>
      <dgm:t>
        <a:bodyPr/>
        <a:lstStyle/>
        <a:p>
          <a:endParaRPr lang="en-US" sz="1100">
            <a:cs typeface="B Titr" panose="00000700000000000000" pitchFamily="2" charset="-78"/>
          </a:endParaRPr>
        </a:p>
      </dgm:t>
    </dgm:pt>
    <dgm:pt modelId="{2CCA5CF8-E955-4F34-AC5B-4F48792D65F6}" type="sibTrans" cxnId="{07BE7583-A98C-4DE7-A975-F3CA8F41B1E5}">
      <dgm:prSet/>
      <dgm:spPr/>
      <dgm:t>
        <a:bodyPr/>
        <a:lstStyle/>
        <a:p>
          <a:endParaRPr lang="en-US" sz="1100">
            <a:cs typeface="B Titr" panose="00000700000000000000" pitchFamily="2" charset="-78"/>
          </a:endParaRPr>
        </a:p>
      </dgm:t>
    </dgm:pt>
    <dgm:pt modelId="{87968F02-E42B-4C62-9FAE-73359F71AB64}">
      <dgm:prSet phldrT="[Text]" custT="1"/>
      <dgm:spPr/>
      <dgm:t>
        <a:bodyPr/>
        <a:lstStyle/>
        <a:p>
          <a:r>
            <a:rPr lang="fa-IR" sz="1100" dirty="0" smtClean="0">
              <a:cs typeface="B Titr" panose="00000700000000000000" pitchFamily="2" charset="-78"/>
            </a:rPr>
            <a:t>میزان درد</a:t>
          </a:r>
          <a:endParaRPr lang="en-US" sz="1100" dirty="0">
            <a:cs typeface="B Titr" panose="00000700000000000000" pitchFamily="2" charset="-78"/>
          </a:endParaRPr>
        </a:p>
      </dgm:t>
    </dgm:pt>
    <dgm:pt modelId="{8F9E1B4D-0975-4B9A-BEEF-CA484970AE5D}" type="parTrans" cxnId="{F5D85FD4-2E2F-4145-A0F2-3BEBD1ECE04B}">
      <dgm:prSet/>
      <dgm:spPr/>
      <dgm:t>
        <a:bodyPr/>
        <a:lstStyle/>
        <a:p>
          <a:endParaRPr lang="en-US" sz="1100">
            <a:cs typeface="B Titr" panose="00000700000000000000" pitchFamily="2" charset="-78"/>
          </a:endParaRPr>
        </a:p>
      </dgm:t>
    </dgm:pt>
    <dgm:pt modelId="{5281D9D1-5A8B-47DE-8BB9-878EBD6419F3}" type="sibTrans" cxnId="{F5D85FD4-2E2F-4145-A0F2-3BEBD1ECE04B}">
      <dgm:prSet/>
      <dgm:spPr/>
      <dgm:t>
        <a:bodyPr/>
        <a:lstStyle/>
        <a:p>
          <a:endParaRPr lang="en-US" sz="1100">
            <a:cs typeface="B Titr" panose="00000700000000000000" pitchFamily="2" charset="-78"/>
          </a:endParaRPr>
        </a:p>
      </dgm:t>
    </dgm:pt>
    <dgm:pt modelId="{9265FE11-BFE8-4610-817B-A861AC3C0F2E}">
      <dgm:prSet phldrT="[Text]" custT="1"/>
      <dgm:spPr/>
      <dgm:t>
        <a:bodyPr/>
        <a:lstStyle/>
        <a:p>
          <a:r>
            <a:rPr lang="fa-IR" sz="1400" dirty="0" smtClean="0">
              <a:cs typeface="B Titr" panose="00000700000000000000" pitchFamily="2" charset="-78"/>
            </a:rPr>
            <a:t>انجام پروتکل‌های درمانی</a:t>
          </a:r>
          <a:endParaRPr lang="en-US" sz="1400" dirty="0">
            <a:cs typeface="B Titr" panose="00000700000000000000" pitchFamily="2" charset="-78"/>
          </a:endParaRPr>
        </a:p>
      </dgm:t>
    </dgm:pt>
    <dgm:pt modelId="{A4075B3B-3C7C-4B3F-9D89-521526F21E1E}" type="parTrans" cxnId="{D657D55B-65E7-4730-A643-0E78791756D9}">
      <dgm:prSet/>
      <dgm:spPr/>
      <dgm:t>
        <a:bodyPr/>
        <a:lstStyle/>
        <a:p>
          <a:endParaRPr lang="en-US" sz="1100">
            <a:cs typeface="B Titr" panose="00000700000000000000" pitchFamily="2" charset="-78"/>
          </a:endParaRPr>
        </a:p>
      </dgm:t>
    </dgm:pt>
    <dgm:pt modelId="{D4D23297-D635-4A1C-8973-D947E03CB06E}" type="sibTrans" cxnId="{D657D55B-65E7-4730-A643-0E78791756D9}">
      <dgm:prSet/>
      <dgm:spPr/>
      <dgm:t>
        <a:bodyPr/>
        <a:lstStyle/>
        <a:p>
          <a:endParaRPr lang="en-US" sz="1100">
            <a:cs typeface="B Titr" panose="00000700000000000000" pitchFamily="2" charset="-78"/>
          </a:endParaRPr>
        </a:p>
      </dgm:t>
    </dgm:pt>
    <dgm:pt modelId="{A297D491-05D4-457B-AF5E-6CA1930A4D42}">
      <dgm:prSet phldrT="[Text]" custT="1"/>
      <dgm:spPr/>
      <dgm:t>
        <a:bodyPr/>
        <a:lstStyle/>
        <a:p>
          <a:r>
            <a:rPr lang="fa-IR" sz="1100" dirty="0" smtClean="0">
              <a:cs typeface="B Titr" panose="00000700000000000000" pitchFamily="2" charset="-78"/>
            </a:rPr>
            <a:t>10 جلسه ماساژ</a:t>
          </a:r>
          <a:endParaRPr lang="en-US" sz="1100" dirty="0">
            <a:cs typeface="B Titr" panose="00000700000000000000" pitchFamily="2" charset="-78"/>
          </a:endParaRPr>
        </a:p>
      </dgm:t>
    </dgm:pt>
    <dgm:pt modelId="{CEF48E74-ECF1-4057-8A58-B8A7E506D1E4}" type="parTrans" cxnId="{0E276CB2-D49D-4575-A0D9-CD063CCA8572}">
      <dgm:prSet/>
      <dgm:spPr/>
      <dgm:t>
        <a:bodyPr/>
        <a:lstStyle/>
        <a:p>
          <a:endParaRPr lang="en-US" sz="1100">
            <a:cs typeface="B Titr" panose="00000700000000000000" pitchFamily="2" charset="-78"/>
          </a:endParaRPr>
        </a:p>
      </dgm:t>
    </dgm:pt>
    <dgm:pt modelId="{53007650-6AD9-4544-A040-200B85ED7A3D}" type="sibTrans" cxnId="{0E276CB2-D49D-4575-A0D9-CD063CCA8572}">
      <dgm:prSet/>
      <dgm:spPr/>
      <dgm:t>
        <a:bodyPr/>
        <a:lstStyle/>
        <a:p>
          <a:endParaRPr lang="en-US" sz="1100">
            <a:cs typeface="B Titr" panose="00000700000000000000" pitchFamily="2" charset="-78"/>
          </a:endParaRPr>
        </a:p>
      </dgm:t>
    </dgm:pt>
    <dgm:pt modelId="{C786AF3C-68BF-45D7-9C2B-693650D93DE0}">
      <dgm:prSet phldrT="[Text]" custT="1"/>
      <dgm:spPr/>
      <dgm:t>
        <a:bodyPr/>
        <a:lstStyle/>
        <a:p>
          <a:r>
            <a:rPr lang="fa-IR" sz="1100" dirty="0" smtClean="0">
              <a:cs typeface="B Titr" panose="00000700000000000000" pitchFamily="2" charset="-78"/>
            </a:rPr>
            <a:t>24 جلسه تمرینات ثبات دهنده</a:t>
          </a:r>
          <a:endParaRPr lang="en-US" sz="1100" dirty="0">
            <a:cs typeface="B Titr" panose="00000700000000000000" pitchFamily="2" charset="-78"/>
          </a:endParaRPr>
        </a:p>
      </dgm:t>
    </dgm:pt>
    <dgm:pt modelId="{3D8AAB98-7A62-4A6B-8F11-457918FB2C37}" type="parTrans" cxnId="{E15951B0-86BD-462B-A4B4-C01D77BABCE9}">
      <dgm:prSet/>
      <dgm:spPr/>
      <dgm:t>
        <a:bodyPr/>
        <a:lstStyle/>
        <a:p>
          <a:endParaRPr lang="en-US" sz="1100">
            <a:cs typeface="B Titr" panose="00000700000000000000" pitchFamily="2" charset="-78"/>
          </a:endParaRPr>
        </a:p>
      </dgm:t>
    </dgm:pt>
    <dgm:pt modelId="{B73A8D83-9BA2-4AA8-B3AF-2FBA2FCFC672}" type="sibTrans" cxnId="{E15951B0-86BD-462B-A4B4-C01D77BABCE9}">
      <dgm:prSet/>
      <dgm:spPr/>
      <dgm:t>
        <a:bodyPr/>
        <a:lstStyle/>
        <a:p>
          <a:endParaRPr lang="en-US" sz="1100">
            <a:cs typeface="B Titr" panose="00000700000000000000" pitchFamily="2" charset="-78"/>
          </a:endParaRPr>
        </a:p>
      </dgm:t>
    </dgm:pt>
    <dgm:pt modelId="{BD87FB22-8FD3-4A7D-B07B-171C6BD8467C}">
      <dgm:prSet phldrT="[Text]" custT="1"/>
      <dgm:spPr/>
      <dgm:t>
        <a:bodyPr/>
        <a:lstStyle/>
        <a:p>
          <a:r>
            <a:rPr lang="fa-IR" sz="1100" dirty="0" smtClean="0">
              <a:cs typeface="B Titr" panose="00000700000000000000" pitchFamily="2" charset="-78"/>
            </a:rPr>
            <a:t>10 جلسه رفلکسولوژی</a:t>
          </a:r>
          <a:endParaRPr lang="en-US" sz="1100" dirty="0">
            <a:cs typeface="B Titr" panose="00000700000000000000" pitchFamily="2" charset="-78"/>
          </a:endParaRPr>
        </a:p>
      </dgm:t>
    </dgm:pt>
    <dgm:pt modelId="{B8F77AF0-F743-4BE3-93D3-794534038BE6}" type="parTrans" cxnId="{46FC0A6B-9885-46D7-B528-98C0E484F9B1}">
      <dgm:prSet/>
      <dgm:spPr/>
      <dgm:t>
        <a:bodyPr/>
        <a:lstStyle/>
        <a:p>
          <a:endParaRPr lang="en-US" sz="1100">
            <a:cs typeface="B Titr" panose="00000700000000000000" pitchFamily="2" charset="-78"/>
          </a:endParaRPr>
        </a:p>
      </dgm:t>
    </dgm:pt>
    <dgm:pt modelId="{D1F69886-BC73-4399-AFB6-46A0CFA0A3CB}" type="sibTrans" cxnId="{46FC0A6B-9885-46D7-B528-98C0E484F9B1}">
      <dgm:prSet/>
      <dgm:spPr/>
      <dgm:t>
        <a:bodyPr/>
        <a:lstStyle/>
        <a:p>
          <a:endParaRPr lang="en-US" sz="1100">
            <a:cs typeface="B Titr" panose="00000700000000000000" pitchFamily="2" charset="-78"/>
          </a:endParaRPr>
        </a:p>
      </dgm:t>
    </dgm:pt>
    <dgm:pt modelId="{27345402-1E59-41AE-B6BD-C848DD6C32FA}">
      <dgm:prSet phldrT="[Text]" custT="1"/>
      <dgm:spPr/>
      <dgm:t>
        <a:bodyPr/>
        <a:lstStyle/>
        <a:p>
          <a:r>
            <a:rPr lang="fa-IR" sz="1400" dirty="0" smtClean="0">
              <a:cs typeface="B Titr" panose="00000700000000000000" pitchFamily="2" charset="-78"/>
            </a:rPr>
            <a:t>تمام شدن دوره درمانی</a:t>
          </a:r>
          <a:endParaRPr lang="en-US" sz="1400" dirty="0">
            <a:cs typeface="B Titr" panose="00000700000000000000" pitchFamily="2" charset="-78"/>
          </a:endParaRPr>
        </a:p>
      </dgm:t>
    </dgm:pt>
    <dgm:pt modelId="{F9250DA3-71E8-48F5-B896-01050F832C13}" type="parTrans" cxnId="{0F16096F-44EE-4FAF-B6D6-60F23F44D13C}">
      <dgm:prSet/>
      <dgm:spPr/>
      <dgm:t>
        <a:bodyPr/>
        <a:lstStyle/>
        <a:p>
          <a:endParaRPr lang="en-US" sz="1100">
            <a:cs typeface="B Titr" panose="00000700000000000000" pitchFamily="2" charset="-78"/>
          </a:endParaRPr>
        </a:p>
      </dgm:t>
    </dgm:pt>
    <dgm:pt modelId="{5B5452EB-75ED-40BE-AD05-E2164FFE0092}" type="sibTrans" cxnId="{0F16096F-44EE-4FAF-B6D6-60F23F44D13C}">
      <dgm:prSet/>
      <dgm:spPr/>
      <dgm:t>
        <a:bodyPr/>
        <a:lstStyle/>
        <a:p>
          <a:endParaRPr lang="en-US" sz="1100">
            <a:cs typeface="B Titr" panose="00000700000000000000" pitchFamily="2" charset="-78"/>
          </a:endParaRPr>
        </a:p>
      </dgm:t>
    </dgm:pt>
    <dgm:pt modelId="{4507EE25-CFC9-4467-B844-519248D6A566}">
      <dgm:prSet phldrT="[Text]" custT="1"/>
      <dgm:spPr/>
      <dgm:t>
        <a:bodyPr/>
        <a:lstStyle/>
        <a:p>
          <a:r>
            <a:rPr lang="fa-IR" sz="1100" dirty="0" smtClean="0">
              <a:cs typeface="B Titr" panose="00000700000000000000" pitchFamily="2" charset="-78"/>
            </a:rPr>
            <a:t>هیچ اقدام درمانی برای گروه کنترل صورت نگرفته است.</a:t>
          </a:r>
          <a:endParaRPr lang="en-US" sz="1100" dirty="0">
            <a:cs typeface="B Titr" panose="00000700000000000000" pitchFamily="2" charset="-78"/>
          </a:endParaRPr>
        </a:p>
      </dgm:t>
    </dgm:pt>
    <dgm:pt modelId="{8B9215EB-DD04-4489-85F1-3B30A54C1B6B}" type="parTrans" cxnId="{45354F9A-0B9B-48FA-A336-C58098CB61FF}">
      <dgm:prSet/>
      <dgm:spPr/>
      <dgm:t>
        <a:bodyPr/>
        <a:lstStyle/>
        <a:p>
          <a:endParaRPr lang="en-US" sz="1100">
            <a:cs typeface="B Titr" panose="00000700000000000000" pitchFamily="2" charset="-78"/>
          </a:endParaRPr>
        </a:p>
      </dgm:t>
    </dgm:pt>
    <dgm:pt modelId="{342C2931-9729-49D3-A8CA-6841B498C700}" type="sibTrans" cxnId="{45354F9A-0B9B-48FA-A336-C58098CB61FF}">
      <dgm:prSet/>
      <dgm:spPr/>
      <dgm:t>
        <a:bodyPr/>
        <a:lstStyle/>
        <a:p>
          <a:endParaRPr lang="en-US" sz="1100">
            <a:cs typeface="B Titr" panose="00000700000000000000" pitchFamily="2" charset="-78"/>
          </a:endParaRPr>
        </a:p>
      </dgm:t>
    </dgm:pt>
    <dgm:pt modelId="{35C496A9-433E-4380-9628-E4ED283AB86B}">
      <dgm:prSet custT="1"/>
      <dgm:spPr/>
      <dgm:t>
        <a:bodyPr/>
        <a:lstStyle/>
        <a:p>
          <a:pPr algn="ctr" rtl="1"/>
          <a:r>
            <a:rPr lang="fa-IR" sz="1100" smtClean="0">
              <a:cs typeface="B Titr" panose="00000700000000000000" pitchFamily="2" charset="-78"/>
            </a:rPr>
            <a:t>اندازه گیری های تحقیق از 4 گروه در پس آزمون بعد از آخرین جلسه تمرینی</a:t>
          </a:r>
          <a:r>
            <a:rPr lang="en-US" sz="1100" smtClean="0">
              <a:cs typeface="B Titr" panose="00000700000000000000" pitchFamily="2" charset="-78"/>
            </a:rPr>
            <a:t> </a:t>
          </a:r>
          <a:endParaRPr lang="en-US" sz="1100" dirty="0">
            <a:cs typeface="B Titr" panose="00000700000000000000" pitchFamily="2" charset="-78"/>
          </a:endParaRPr>
        </a:p>
      </dgm:t>
    </dgm:pt>
    <dgm:pt modelId="{F835EC7B-5ADC-4EE5-9DAB-1D35B1D4F8F3}" type="parTrans" cxnId="{260CF20A-F9AD-49A4-8E76-A9B1EB1103C1}">
      <dgm:prSet/>
      <dgm:spPr/>
      <dgm:t>
        <a:bodyPr/>
        <a:lstStyle/>
        <a:p>
          <a:endParaRPr lang="en-US" sz="1100">
            <a:cs typeface="B Titr" panose="00000700000000000000" pitchFamily="2" charset="-78"/>
          </a:endParaRPr>
        </a:p>
      </dgm:t>
    </dgm:pt>
    <dgm:pt modelId="{E057B653-8C51-41A9-BF14-272FCEFF7A31}" type="sibTrans" cxnId="{260CF20A-F9AD-49A4-8E76-A9B1EB1103C1}">
      <dgm:prSet/>
      <dgm:spPr/>
      <dgm:t>
        <a:bodyPr/>
        <a:lstStyle/>
        <a:p>
          <a:endParaRPr lang="en-US" sz="1100">
            <a:cs typeface="B Titr" panose="00000700000000000000" pitchFamily="2" charset="-78"/>
          </a:endParaRPr>
        </a:p>
      </dgm:t>
    </dgm:pt>
    <dgm:pt modelId="{FB7C4A92-DAC1-402E-9033-B6477C3FED47}" type="pres">
      <dgm:prSet presAssocID="{62A5959F-5161-4492-A2F2-D0248E0DD7FA}" presName="Name0" presStyleCnt="0">
        <dgm:presLayoutVars>
          <dgm:dir val="rev"/>
          <dgm:animLvl val="lvl"/>
          <dgm:resizeHandles val="exact"/>
        </dgm:presLayoutVars>
      </dgm:prSet>
      <dgm:spPr/>
      <dgm:t>
        <a:bodyPr/>
        <a:lstStyle/>
        <a:p>
          <a:endParaRPr lang="en-US"/>
        </a:p>
      </dgm:t>
    </dgm:pt>
    <dgm:pt modelId="{58B89A21-AA06-4D5A-AC72-EADF11F5935F}" type="pres">
      <dgm:prSet presAssocID="{27345402-1E59-41AE-B6BD-C848DD6C32FA}" presName="boxAndChildren" presStyleCnt="0"/>
      <dgm:spPr/>
    </dgm:pt>
    <dgm:pt modelId="{D4A1F24B-BD98-43E4-8830-2C2A152D337A}" type="pres">
      <dgm:prSet presAssocID="{27345402-1E59-41AE-B6BD-C848DD6C32FA}" presName="parentTextBox" presStyleLbl="node1" presStyleIdx="0" presStyleCnt="4"/>
      <dgm:spPr/>
      <dgm:t>
        <a:bodyPr/>
        <a:lstStyle/>
        <a:p>
          <a:endParaRPr lang="en-US"/>
        </a:p>
      </dgm:t>
    </dgm:pt>
    <dgm:pt modelId="{0D103FF9-6CBA-4EE4-BE5C-ED5F46675F78}" type="pres">
      <dgm:prSet presAssocID="{27345402-1E59-41AE-B6BD-C848DD6C32FA}" presName="entireBox" presStyleLbl="node1" presStyleIdx="0" presStyleCnt="4"/>
      <dgm:spPr/>
      <dgm:t>
        <a:bodyPr/>
        <a:lstStyle/>
        <a:p>
          <a:endParaRPr lang="en-US"/>
        </a:p>
      </dgm:t>
    </dgm:pt>
    <dgm:pt modelId="{EB12C1CD-75EF-4447-B498-0C64909AE6B3}" type="pres">
      <dgm:prSet presAssocID="{27345402-1E59-41AE-B6BD-C848DD6C32FA}" presName="descendantBox" presStyleCnt="0"/>
      <dgm:spPr/>
    </dgm:pt>
    <dgm:pt modelId="{A410888A-DE46-4E77-9232-6DEB48EB3598}" type="pres">
      <dgm:prSet presAssocID="{35C496A9-433E-4380-9628-E4ED283AB86B}" presName="childTextBox" presStyleLbl="fgAccFollowNode1" presStyleIdx="0" presStyleCnt="9" custLinFactNeighborY="-7271">
        <dgm:presLayoutVars>
          <dgm:bulletEnabled val="1"/>
        </dgm:presLayoutVars>
      </dgm:prSet>
      <dgm:spPr/>
      <dgm:t>
        <a:bodyPr/>
        <a:lstStyle/>
        <a:p>
          <a:endParaRPr lang="en-US"/>
        </a:p>
      </dgm:t>
    </dgm:pt>
    <dgm:pt modelId="{53BC4CB1-E4FF-4C1B-A96F-18547CC0DD8D}" type="pres">
      <dgm:prSet presAssocID="{D4D23297-D635-4A1C-8973-D947E03CB06E}" presName="sp" presStyleCnt="0"/>
      <dgm:spPr/>
    </dgm:pt>
    <dgm:pt modelId="{16E68D78-F379-4342-BE7F-3C4A3C24B3D6}" type="pres">
      <dgm:prSet presAssocID="{9265FE11-BFE8-4610-817B-A861AC3C0F2E}" presName="arrowAndChildren" presStyleCnt="0"/>
      <dgm:spPr/>
    </dgm:pt>
    <dgm:pt modelId="{434A0261-1523-4B8B-99E1-64A932734101}" type="pres">
      <dgm:prSet presAssocID="{9265FE11-BFE8-4610-817B-A861AC3C0F2E}" presName="parentTextArrow" presStyleLbl="node1" presStyleIdx="0" presStyleCnt="4"/>
      <dgm:spPr/>
      <dgm:t>
        <a:bodyPr/>
        <a:lstStyle/>
        <a:p>
          <a:endParaRPr lang="en-US"/>
        </a:p>
      </dgm:t>
    </dgm:pt>
    <dgm:pt modelId="{43DA451B-CB14-407C-9885-74A5C8C61EF4}" type="pres">
      <dgm:prSet presAssocID="{9265FE11-BFE8-4610-817B-A861AC3C0F2E}" presName="arrow" presStyleLbl="node1" presStyleIdx="1" presStyleCnt="4"/>
      <dgm:spPr/>
      <dgm:t>
        <a:bodyPr/>
        <a:lstStyle/>
        <a:p>
          <a:endParaRPr lang="en-US"/>
        </a:p>
      </dgm:t>
    </dgm:pt>
    <dgm:pt modelId="{5958DB41-0D24-47E7-91F1-883F527ED51D}" type="pres">
      <dgm:prSet presAssocID="{9265FE11-BFE8-4610-817B-A861AC3C0F2E}" presName="descendantArrow" presStyleCnt="0"/>
      <dgm:spPr/>
    </dgm:pt>
    <dgm:pt modelId="{BE419E41-D4AC-4EBA-B6E0-DA5A21FFA825}" type="pres">
      <dgm:prSet presAssocID="{BD87FB22-8FD3-4A7D-B07B-171C6BD8467C}" presName="childTextArrow" presStyleLbl="fgAccFollowNode1" presStyleIdx="1" presStyleCnt="9">
        <dgm:presLayoutVars>
          <dgm:bulletEnabled val="1"/>
        </dgm:presLayoutVars>
      </dgm:prSet>
      <dgm:spPr/>
      <dgm:t>
        <a:bodyPr/>
        <a:lstStyle/>
        <a:p>
          <a:endParaRPr lang="en-US"/>
        </a:p>
      </dgm:t>
    </dgm:pt>
    <dgm:pt modelId="{1361623F-B89C-4665-A208-9FD2B5AD5B72}" type="pres">
      <dgm:prSet presAssocID="{A297D491-05D4-457B-AF5E-6CA1930A4D42}" presName="childTextArrow" presStyleLbl="fgAccFollowNode1" presStyleIdx="2" presStyleCnt="9">
        <dgm:presLayoutVars>
          <dgm:bulletEnabled val="1"/>
        </dgm:presLayoutVars>
      </dgm:prSet>
      <dgm:spPr/>
      <dgm:t>
        <a:bodyPr/>
        <a:lstStyle/>
        <a:p>
          <a:endParaRPr lang="en-US"/>
        </a:p>
      </dgm:t>
    </dgm:pt>
    <dgm:pt modelId="{95A0A646-4035-485E-AFD7-6ED61C2C045B}" type="pres">
      <dgm:prSet presAssocID="{C786AF3C-68BF-45D7-9C2B-693650D93DE0}" presName="childTextArrow" presStyleLbl="fgAccFollowNode1" presStyleIdx="3" presStyleCnt="9">
        <dgm:presLayoutVars>
          <dgm:bulletEnabled val="1"/>
        </dgm:presLayoutVars>
      </dgm:prSet>
      <dgm:spPr/>
      <dgm:t>
        <a:bodyPr/>
        <a:lstStyle/>
        <a:p>
          <a:endParaRPr lang="en-US"/>
        </a:p>
      </dgm:t>
    </dgm:pt>
    <dgm:pt modelId="{A7B19EE6-EAC2-4298-9596-4F2A6E86E123}" type="pres">
      <dgm:prSet presAssocID="{4507EE25-CFC9-4467-B844-519248D6A566}" presName="childTextArrow" presStyleLbl="fgAccFollowNode1" presStyleIdx="4" presStyleCnt="9">
        <dgm:presLayoutVars>
          <dgm:bulletEnabled val="1"/>
        </dgm:presLayoutVars>
      </dgm:prSet>
      <dgm:spPr/>
      <dgm:t>
        <a:bodyPr/>
        <a:lstStyle/>
        <a:p>
          <a:endParaRPr lang="en-US"/>
        </a:p>
      </dgm:t>
    </dgm:pt>
    <dgm:pt modelId="{30B30167-12A4-49D9-BE11-F5C01E038F90}" type="pres">
      <dgm:prSet presAssocID="{0644DC03-2FED-4B5D-B113-785BF0229572}" presName="sp" presStyleCnt="0"/>
      <dgm:spPr/>
    </dgm:pt>
    <dgm:pt modelId="{111DBA18-9776-47A2-8BE7-345494CD9745}" type="pres">
      <dgm:prSet presAssocID="{5D81BDFF-93D6-4D87-B8FC-31899F3EAD0F}" presName="arrowAndChildren" presStyleCnt="0"/>
      <dgm:spPr/>
    </dgm:pt>
    <dgm:pt modelId="{7EE0BFEF-5AB5-45DF-817F-19BDA9908802}" type="pres">
      <dgm:prSet presAssocID="{5D81BDFF-93D6-4D87-B8FC-31899F3EAD0F}" presName="parentTextArrow" presStyleLbl="node1" presStyleIdx="1" presStyleCnt="4"/>
      <dgm:spPr/>
      <dgm:t>
        <a:bodyPr/>
        <a:lstStyle/>
        <a:p>
          <a:endParaRPr lang="en-US"/>
        </a:p>
      </dgm:t>
    </dgm:pt>
    <dgm:pt modelId="{2DD6FBAE-5E9C-475D-834C-C6CD417898F2}" type="pres">
      <dgm:prSet presAssocID="{5D81BDFF-93D6-4D87-B8FC-31899F3EAD0F}" presName="arrow" presStyleLbl="node1" presStyleIdx="2" presStyleCnt="4"/>
      <dgm:spPr/>
      <dgm:t>
        <a:bodyPr/>
        <a:lstStyle/>
        <a:p>
          <a:endParaRPr lang="en-US"/>
        </a:p>
      </dgm:t>
    </dgm:pt>
    <dgm:pt modelId="{73A20333-16D9-4ECB-A8B5-C97980155C57}" type="pres">
      <dgm:prSet presAssocID="{5D81BDFF-93D6-4D87-B8FC-31899F3EAD0F}" presName="descendantArrow" presStyleCnt="0"/>
      <dgm:spPr/>
    </dgm:pt>
    <dgm:pt modelId="{0E22037C-E68C-43D9-B2AC-32F02A1F53A6}" type="pres">
      <dgm:prSet presAssocID="{4BD4D6B2-346D-4C70-9DA4-A1D198D3C575}" presName="childTextArrow" presStyleLbl="fgAccFollowNode1" presStyleIdx="5" presStyleCnt="9">
        <dgm:presLayoutVars>
          <dgm:bulletEnabled val="1"/>
        </dgm:presLayoutVars>
      </dgm:prSet>
      <dgm:spPr/>
      <dgm:t>
        <a:bodyPr/>
        <a:lstStyle/>
        <a:p>
          <a:endParaRPr lang="en-US"/>
        </a:p>
      </dgm:t>
    </dgm:pt>
    <dgm:pt modelId="{FEC7DFB3-F2E1-46BC-A0D7-C5ED0234DCB7}" type="pres">
      <dgm:prSet presAssocID="{87968F02-E42B-4C62-9FAE-73359F71AB64}" presName="childTextArrow" presStyleLbl="fgAccFollowNode1" presStyleIdx="6" presStyleCnt="9">
        <dgm:presLayoutVars>
          <dgm:bulletEnabled val="1"/>
        </dgm:presLayoutVars>
      </dgm:prSet>
      <dgm:spPr/>
      <dgm:t>
        <a:bodyPr/>
        <a:lstStyle/>
        <a:p>
          <a:endParaRPr lang="en-US"/>
        </a:p>
      </dgm:t>
    </dgm:pt>
    <dgm:pt modelId="{2C4FCEBD-8DE1-4670-AD8B-3733EF0B58A3}" type="pres">
      <dgm:prSet presAssocID="{F88D6CF0-E387-4147-B761-11FA1EEFB7A6}" presName="sp" presStyleCnt="0"/>
      <dgm:spPr/>
    </dgm:pt>
    <dgm:pt modelId="{D52DB23A-23FC-4B2B-8709-9E2D390E97C5}" type="pres">
      <dgm:prSet presAssocID="{33E26800-B343-4393-8D1D-125168C8FFE9}" presName="arrowAndChildren" presStyleCnt="0"/>
      <dgm:spPr/>
    </dgm:pt>
    <dgm:pt modelId="{1E0D1BEC-3D8B-44AB-B63C-0E805F4EB5FC}" type="pres">
      <dgm:prSet presAssocID="{33E26800-B343-4393-8D1D-125168C8FFE9}" presName="parentTextArrow" presStyleLbl="node1" presStyleIdx="2" presStyleCnt="4"/>
      <dgm:spPr/>
      <dgm:t>
        <a:bodyPr/>
        <a:lstStyle/>
        <a:p>
          <a:endParaRPr lang="en-US"/>
        </a:p>
      </dgm:t>
    </dgm:pt>
    <dgm:pt modelId="{89EDE957-6F99-4049-A135-29C01C355461}" type="pres">
      <dgm:prSet presAssocID="{33E26800-B343-4393-8D1D-125168C8FFE9}" presName="arrow" presStyleLbl="node1" presStyleIdx="3" presStyleCnt="4"/>
      <dgm:spPr/>
      <dgm:t>
        <a:bodyPr/>
        <a:lstStyle/>
        <a:p>
          <a:endParaRPr lang="en-US"/>
        </a:p>
      </dgm:t>
    </dgm:pt>
    <dgm:pt modelId="{505A244E-E91F-4932-A8C6-C39840960D2F}" type="pres">
      <dgm:prSet presAssocID="{33E26800-B343-4393-8D1D-125168C8FFE9}" presName="descendantArrow" presStyleCnt="0"/>
      <dgm:spPr/>
    </dgm:pt>
    <dgm:pt modelId="{003EAC30-7EC9-4E00-B336-478E96ED61F5}" type="pres">
      <dgm:prSet presAssocID="{9EBAD429-A95A-4679-9B4C-EDF2DB1CA59F}" presName="childTextArrow" presStyleLbl="fgAccFollowNode1" presStyleIdx="7" presStyleCnt="9">
        <dgm:presLayoutVars>
          <dgm:bulletEnabled val="1"/>
        </dgm:presLayoutVars>
      </dgm:prSet>
      <dgm:spPr/>
      <dgm:t>
        <a:bodyPr/>
        <a:lstStyle/>
        <a:p>
          <a:endParaRPr lang="en-US"/>
        </a:p>
      </dgm:t>
    </dgm:pt>
    <dgm:pt modelId="{CBF177AD-42A6-42FA-9C62-15F99CDA4649}" type="pres">
      <dgm:prSet presAssocID="{37C5D11A-86A2-435A-BD4E-8420E65BA041}" presName="childTextArrow" presStyleLbl="fgAccFollowNode1" presStyleIdx="8" presStyleCnt="9">
        <dgm:presLayoutVars>
          <dgm:bulletEnabled val="1"/>
        </dgm:presLayoutVars>
      </dgm:prSet>
      <dgm:spPr/>
      <dgm:t>
        <a:bodyPr/>
        <a:lstStyle/>
        <a:p>
          <a:endParaRPr lang="en-US"/>
        </a:p>
      </dgm:t>
    </dgm:pt>
  </dgm:ptLst>
  <dgm:cxnLst>
    <dgm:cxn modelId="{A406B38B-6548-4F10-876A-45B5BF085D9E}" type="presOf" srcId="{9EBAD429-A95A-4679-9B4C-EDF2DB1CA59F}" destId="{003EAC30-7EC9-4E00-B336-478E96ED61F5}" srcOrd="0" destOrd="0" presId="urn:microsoft.com/office/officeart/2005/8/layout/process4"/>
    <dgm:cxn modelId="{6AD603C3-016E-44E5-9030-D3443F3351AF}" srcId="{62A5959F-5161-4492-A2F2-D0248E0DD7FA}" destId="{5D81BDFF-93D6-4D87-B8FC-31899F3EAD0F}" srcOrd="1" destOrd="0" parTransId="{482D8D35-BB20-436B-8C04-89A5639166D2}" sibTransId="{0644DC03-2FED-4B5D-B113-785BF0229572}"/>
    <dgm:cxn modelId="{4D3BE8A3-6AE3-4EEB-BB45-28E2F6198388}" type="presOf" srcId="{C786AF3C-68BF-45D7-9C2B-693650D93DE0}" destId="{95A0A646-4035-485E-AFD7-6ED61C2C045B}" srcOrd="0" destOrd="0" presId="urn:microsoft.com/office/officeart/2005/8/layout/process4"/>
    <dgm:cxn modelId="{260CF20A-F9AD-49A4-8E76-A9B1EB1103C1}" srcId="{27345402-1E59-41AE-B6BD-C848DD6C32FA}" destId="{35C496A9-433E-4380-9628-E4ED283AB86B}" srcOrd="0" destOrd="0" parTransId="{F835EC7B-5ADC-4EE5-9DAB-1D35B1D4F8F3}" sibTransId="{E057B653-8C51-41A9-BF14-272FCEFF7A31}"/>
    <dgm:cxn modelId="{F4FE4150-B15B-4088-860A-5DD59F052A5F}" type="presOf" srcId="{9265FE11-BFE8-4610-817B-A861AC3C0F2E}" destId="{434A0261-1523-4B8B-99E1-64A932734101}" srcOrd="0" destOrd="0" presId="urn:microsoft.com/office/officeart/2005/8/layout/process4"/>
    <dgm:cxn modelId="{07BE7583-A98C-4DE7-A975-F3CA8F41B1E5}" srcId="{5D81BDFF-93D6-4D87-B8FC-31899F3EAD0F}" destId="{4BD4D6B2-346D-4C70-9DA4-A1D198D3C575}" srcOrd="0" destOrd="0" parTransId="{269D8066-CB20-478D-98A5-71AF92DD21F8}" sibTransId="{2CCA5CF8-E955-4F34-AC5B-4F48792D65F6}"/>
    <dgm:cxn modelId="{46FC0A6B-9885-46D7-B528-98C0E484F9B1}" srcId="{9265FE11-BFE8-4610-817B-A861AC3C0F2E}" destId="{BD87FB22-8FD3-4A7D-B07B-171C6BD8467C}" srcOrd="0" destOrd="0" parTransId="{B8F77AF0-F743-4BE3-93D3-794534038BE6}" sibTransId="{D1F69886-BC73-4399-AFB6-46A0CFA0A3CB}"/>
    <dgm:cxn modelId="{3F0B6A89-FC45-480B-B880-EEA6934F84B3}" type="presOf" srcId="{4507EE25-CFC9-4467-B844-519248D6A566}" destId="{A7B19EE6-EAC2-4298-9596-4F2A6E86E123}" srcOrd="0" destOrd="0" presId="urn:microsoft.com/office/officeart/2005/8/layout/process4"/>
    <dgm:cxn modelId="{B6B7CFCD-D26B-4B94-A3D1-593118035D59}" type="presOf" srcId="{A297D491-05D4-457B-AF5E-6CA1930A4D42}" destId="{1361623F-B89C-4665-A208-9FD2B5AD5B72}" srcOrd="0" destOrd="0" presId="urn:microsoft.com/office/officeart/2005/8/layout/process4"/>
    <dgm:cxn modelId="{E15951B0-86BD-462B-A4B4-C01D77BABCE9}" srcId="{9265FE11-BFE8-4610-817B-A861AC3C0F2E}" destId="{C786AF3C-68BF-45D7-9C2B-693650D93DE0}" srcOrd="2" destOrd="0" parTransId="{3D8AAB98-7A62-4A6B-8F11-457918FB2C37}" sibTransId="{B73A8D83-9BA2-4AA8-B3AF-2FBA2FCFC672}"/>
    <dgm:cxn modelId="{0E276CB2-D49D-4575-A0D9-CD063CCA8572}" srcId="{9265FE11-BFE8-4610-817B-A861AC3C0F2E}" destId="{A297D491-05D4-457B-AF5E-6CA1930A4D42}" srcOrd="1" destOrd="0" parTransId="{CEF48E74-ECF1-4057-8A58-B8A7E506D1E4}" sibTransId="{53007650-6AD9-4544-A040-200B85ED7A3D}"/>
    <dgm:cxn modelId="{3898373B-5E0C-47E0-846D-E864B2500664}" type="presOf" srcId="{62A5959F-5161-4492-A2F2-D0248E0DD7FA}" destId="{FB7C4A92-DAC1-402E-9033-B6477C3FED47}" srcOrd="0" destOrd="0" presId="urn:microsoft.com/office/officeart/2005/8/layout/process4"/>
    <dgm:cxn modelId="{7ABA41B2-526A-4E2B-BEFB-4BE059210506}" type="presOf" srcId="{9265FE11-BFE8-4610-817B-A861AC3C0F2E}" destId="{43DA451B-CB14-407C-9885-74A5C8C61EF4}" srcOrd="1" destOrd="0" presId="urn:microsoft.com/office/officeart/2005/8/layout/process4"/>
    <dgm:cxn modelId="{CA5471E1-2E2B-45C3-9E20-C8E0E391BC80}" type="presOf" srcId="{35C496A9-433E-4380-9628-E4ED283AB86B}" destId="{A410888A-DE46-4E77-9232-6DEB48EB3598}" srcOrd="0" destOrd="0" presId="urn:microsoft.com/office/officeart/2005/8/layout/process4"/>
    <dgm:cxn modelId="{88ADFAF5-5F50-4F4A-A7F7-C49AD2748A6A}" type="presOf" srcId="{87968F02-E42B-4C62-9FAE-73359F71AB64}" destId="{FEC7DFB3-F2E1-46BC-A0D7-C5ED0234DCB7}" srcOrd="0" destOrd="0" presId="urn:microsoft.com/office/officeart/2005/8/layout/process4"/>
    <dgm:cxn modelId="{38FBC98F-F92E-4931-9D26-0BE803C13510}" type="presOf" srcId="{BD87FB22-8FD3-4A7D-B07B-171C6BD8467C}" destId="{BE419E41-D4AC-4EBA-B6E0-DA5A21FFA825}" srcOrd="0" destOrd="0" presId="urn:microsoft.com/office/officeart/2005/8/layout/process4"/>
    <dgm:cxn modelId="{D657D55B-65E7-4730-A643-0E78791756D9}" srcId="{62A5959F-5161-4492-A2F2-D0248E0DD7FA}" destId="{9265FE11-BFE8-4610-817B-A861AC3C0F2E}" srcOrd="2" destOrd="0" parTransId="{A4075B3B-3C7C-4B3F-9D89-521526F21E1E}" sibTransId="{D4D23297-D635-4A1C-8973-D947E03CB06E}"/>
    <dgm:cxn modelId="{B9937E92-8B91-4992-A58B-6098E1ED9013}" type="presOf" srcId="{33E26800-B343-4393-8D1D-125168C8FFE9}" destId="{1E0D1BEC-3D8B-44AB-B63C-0E805F4EB5FC}" srcOrd="0" destOrd="0" presId="urn:microsoft.com/office/officeart/2005/8/layout/process4"/>
    <dgm:cxn modelId="{F5D85FD4-2E2F-4145-A0F2-3BEBD1ECE04B}" srcId="{5D81BDFF-93D6-4D87-B8FC-31899F3EAD0F}" destId="{87968F02-E42B-4C62-9FAE-73359F71AB64}" srcOrd="1" destOrd="0" parTransId="{8F9E1B4D-0975-4B9A-BEEF-CA484970AE5D}" sibTransId="{5281D9D1-5A8B-47DE-8BB9-878EBD6419F3}"/>
    <dgm:cxn modelId="{B2744B07-710A-4AE4-BF97-1A4748F77146}" type="presOf" srcId="{4BD4D6B2-346D-4C70-9DA4-A1D198D3C575}" destId="{0E22037C-E68C-43D9-B2AC-32F02A1F53A6}" srcOrd="0" destOrd="0" presId="urn:microsoft.com/office/officeart/2005/8/layout/process4"/>
    <dgm:cxn modelId="{7E6A1541-36C7-4AB0-8BC2-52CDC27597D3}" type="presOf" srcId="{33E26800-B343-4393-8D1D-125168C8FFE9}" destId="{89EDE957-6F99-4049-A135-29C01C355461}" srcOrd="1" destOrd="0" presId="urn:microsoft.com/office/officeart/2005/8/layout/process4"/>
    <dgm:cxn modelId="{45354F9A-0B9B-48FA-A336-C58098CB61FF}" srcId="{9265FE11-BFE8-4610-817B-A861AC3C0F2E}" destId="{4507EE25-CFC9-4467-B844-519248D6A566}" srcOrd="3" destOrd="0" parTransId="{8B9215EB-DD04-4489-85F1-3B30A54C1B6B}" sibTransId="{342C2931-9729-49D3-A8CA-6841B498C700}"/>
    <dgm:cxn modelId="{4E3C1293-7E26-4AB8-9F66-01E69F2CA2DB}" type="presOf" srcId="{37C5D11A-86A2-435A-BD4E-8420E65BA041}" destId="{CBF177AD-42A6-42FA-9C62-15F99CDA4649}" srcOrd="0" destOrd="0" presId="urn:microsoft.com/office/officeart/2005/8/layout/process4"/>
    <dgm:cxn modelId="{596B42F3-EFAC-46C1-A8B3-D6F947F1CFB7}" type="presOf" srcId="{27345402-1E59-41AE-B6BD-C848DD6C32FA}" destId="{D4A1F24B-BD98-43E4-8830-2C2A152D337A}" srcOrd="0" destOrd="0" presId="urn:microsoft.com/office/officeart/2005/8/layout/process4"/>
    <dgm:cxn modelId="{833404F4-E86E-4789-BA5D-F4FED412C5C8}" type="presOf" srcId="{5D81BDFF-93D6-4D87-B8FC-31899F3EAD0F}" destId="{7EE0BFEF-5AB5-45DF-817F-19BDA9908802}" srcOrd="0" destOrd="0" presId="urn:microsoft.com/office/officeart/2005/8/layout/process4"/>
    <dgm:cxn modelId="{6DB0B473-9136-448A-A8E7-9DD95660EDF7}" srcId="{33E26800-B343-4393-8D1D-125168C8FFE9}" destId="{9EBAD429-A95A-4679-9B4C-EDF2DB1CA59F}" srcOrd="0" destOrd="0" parTransId="{387225AA-B83B-49C3-BC60-973E93DE87FC}" sibTransId="{386D1818-938C-486B-9AEF-CF3E39E99C97}"/>
    <dgm:cxn modelId="{5A16666A-1785-418D-97BB-40B061D8582B}" srcId="{62A5959F-5161-4492-A2F2-D0248E0DD7FA}" destId="{33E26800-B343-4393-8D1D-125168C8FFE9}" srcOrd="0" destOrd="0" parTransId="{DEDD42B0-023F-42A7-A8C2-D3D350254232}" sibTransId="{F88D6CF0-E387-4147-B761-11FA1EEFB7A6}"/>
    <dgm:cxn modelId="{0F581A9A-857E-49CE-B6D5-9DE3BA9D8A40}" type="presOf" srcId="{27345402-1E59-41AE-B6BD-C848DD6C32FA}" destId="{0D103FF9-6CBA-4EE4-BE5C-ED5F46675F78}" srcOrd="1" destOrd="0" presId="urn:microsoft.com/office/officeart/2005/8/layout/process4"/>
    <dgm:cxn modelId="{9682227A-C708-44AF-B706-E2D427BD91AB}" type="presOf" srcId="{5D81BDFF-93D6-4D87-B8FC-31899F3EAD0F}" destId="{2DD6FBAE-5E9C-475D-834C-C6CD417898F2}" srcOrd="1" destOrd="0" presId="urn:microsoft.com/office/officeart/2005/8/layout/process4"/>
    <dgm:cxn modelId="{0F16096F-44EE-4FAF-B6D6-60F23F44D13C}" srcId="{62A5959F-5161-4492-A2F2-D0248E0DD7FA}" destId="{27345402-1E59-41AE-B6BD-C848DD6C32FA}" srcOrd="3" destOrd="0" parTransId="{F9250DA3-71E8-48F5-B896-01050F832C13}" sibTransId="{5B5452EB-75ED-40BE-AD05-E2164FFE0092}"/>
    <dgm:cxn modelId="{2A4FFA66-450C-4606-9370-D82C512A7754}" srcId="{33E26800-B343-4393-8D1D-125168C8FFE9}" destId="{37C5D11A-86A2-435A-BD4E-8420E65BA041}" srcOrd="1" destOrd="0" parTransId="{986D9525-EE7E-4A1C-A959-2C05413F8E97}" sibTransId="{18544AAD-0B47-4B9D-B3A9-1EAB020B4E50}"/>
    <dgm:cxn modelId="{932A33B6-4D74-4499-B5CD-AD1912D6269F}" type="presParOf" srcId="{FB7C4A92-DAC1-402E-9033-B6477C3FED47}" destId="{58B89A21-AA06-4D5A-AC72-EADF11F5935F}" srcOrd="0" destOrd="0" presId="urn:microsoft.com/office/officeart/2005/8/layout/process4"/>
    <dgm:cxn modelId="{A54C8843-6FD0-40DF-BB61-D587E42C6CF5}" type="presParOf" srcId="{58B89A21-AA06-4D5A-AC72-EADF11F5935F}" destId="{D4A1F24B-BD98-43E4-8830-2C2A152D337A}" srcOrd="0" destOrd="0" presId="urn:microsoft.com/office/officeart/2005/8/layout/process4"/>
    <dgm:cxn modelId="{0F9275A9-3296-42B8-9C9D-9915BEDCD930}" type="presParOf" srcId="{58B89A21-AA06-4D5A-AC72-EADF11F5935F}" destId="{0D103FF9-6CBA-4EE4-BE5C-ED5F46675F78}" srcOrd="1" destOrd="0" presId="urn:microsoft.com/office/officeart/2005/8/layout/process4"/>
    <dgm:cxn modelId="{3D4190F2-BD3A-4102-AA24-BBE3A1393F0A}" type="presParOf" srcId="{58B89A21-AA06-4D5A-AC72-EADF11F5935F}" destId="{EB12C1CD-75EF-4447-B498-0C64909AE6B3}" srcOrd="2" destOrd="0" presId="urn:microsoft.com/office/officeart/2005/8/layout/process4"/>
    <dgm:cxn modelId="{DE7F89C1-FE3C-4D5D-8A2D-0E17F9D63324}" type="presParOf" srcId="{EB12C1CD-75EF-4447-B498-0C64909AE6B3}" destId="{A410888A-DE46-4E77-9232-6DEB48EB3598}" srcOrd="0" destOrd="0" presId="urn:microsoft.com/office/officeart/2005/8/layout/process4"/>
    <dgm:cxn modelId="{788AB288-56D1-47F6-A7E2-B7B0FD4BBA8C}" type="presParOf" srcId="{FB7C4A92-DAC1-402E-9033-B6477C3FED47}" destId="{53BC4CB1-E4FF-4C1B-A96F-18547CC0DD8D}" srcOrd="1" destOrd="0" presId="urn:microsoft.com/office/officeart/2005/8/layout/process4"/>
    <dgm:cxn modelId="{203264E4-2B2C-41CA-AFED-1D5C4992B15D}" type="presParOf" srcId="{FB7C4A92-DAC1-402E-9033-B6477C3FED47}" destId="{16E68D78-F379-4342-BE7F-3C4A3C24B3D6}" srcOrd="2" destOrd="0" presId="urn:microsoft.com/office/officeart/2005/8/layout/process4"/>
    <dgm:cxn modelId="{788F69C5-4886-41FE-8244-BBB86836AFA8}" type="presParOf" srcId="{16E68D78-F379-4342-BE7F-3C4A3C24B3D6}" destId="{434A0261-1523-4B8B-99E1-64A932734101}" srcOrd="0" destOrd="0" presId="urn:microsoft.com/office/officeart/2005/8/layout/process4"/>
    <dgm:cxn modelId="{66740386-AD62-4B72-A75A-1FFA040332ED}" type="presParOf" srcId="{16E68D78-F379-4342-BE7F-3C4A3C24B3D6}" destId="{43DA451B-CB14-407C-9885-74A5C8C61EF4}" srcOrd="1" destOrd="0" presId="urn:microsoft.com/office/officeart/2005/8/layout/process4"/>
    <dgm:cxn modelId="{A85E07C3-846F-414F-9F42-BD39F263CB4B}" type="presParOf" srcId="{16E68D78-F379-4342-BE7F-3C4A3C24B3D6}" destId="{5958DB41-0D24-47E7-91F1-883F527ED51D}" srcOrd="2" destOrd="0" presId="urn:microsoft.com/office/officeart/2005/8/layout/process4"/>
    <dgm:cxn modelId="{7F7B0DF0-8B71-40AA-9133-D936D82B4CC6}" type="presParOf" srcId="{5958DB41-0D24-47E7-91F1-883F527ED51D}" destId="{BE419E41-D4AC-4EBA-B6E0-DA5A21FFA825}" srcOrd="0" destOrd="0" presId="urn:microsoft.com/office/officeart/2005/8/layout/process4"/>
    <dgm:cxn modelId="{3AE4F331-F65C-495D-A1C1-2D4DDDE91E9A}" type="presParOf" srcId="{5958DB41-0D24-47E7-91F1-883F527ED51D}" destId="{1361623F-B89C-4665-A208-9FD2B5AD5B72}" srcOrd="1" destOrd="0" presId="urn:microsoft.com/office/officeart/2005/8/layout/process4"/>
    <dgm:cxn modelId="{7CEAD8EB-8A73-4B4E-9A88-3DFB195F4BE9}" type="presParOf" srcId="{5958DB41-0D24-47E7-91F1-883F527ED51D}" destId="{95A0A646-4035-485E-AFD7-6ED61C2C045B}" srcOrd="2" destOrd="0" presId="urn:microsoft.com/office/officeart/2005/8/layout/process4"/>
    <dgm:cxn modelId="{2B68AC0D-C9D2-47FA-B859-1ED28733ABE6}" type="presParOf" srcId="{5958DB41-0D24-47E7-91F1-883F527ED51D}" destId="{A7B19EE6-EAC2-4298-9596-4F2A6E86E123}" srcOrd="3" destOrd="0" presId="urn:microsoft.com/office/officeart/2005/8/layout/process4"/>
    <dgm:cxn modelId="{04A9AA0D-5CE5-4636-8211-63000B1FA167}" type="presParOf" srcId="{FB7C4A92-DAC1-402E-9033-B6477C3FED47}" destId="{30B30167-12A4-49D9-BE11-F5C01E038F90}" srcOrd="3" destOrd="0" presId="urn:microsoft.com/office/officeart/2005/8/layout/process4"/>
    <dgm:cxn modelId="{F70C0FD0-ED9F-4D66-8669-FFB071E0F9D6}" type="presParOf" srcId="{FB7C4A92-DAC1-402E-9033-B6477C3FED47}" destId="{111DBA18-9776-47A2-8BE7-345494CD9745}" srcOrd="4" destOrd="0" presId="urn:microsoft.com/office/officeart/2005/8/layout/process4"/>
    <dgm:cxn modelId="{398EBF4D-C889-45F0-9A24-9A7C5A95E79D}" type="presParOf" srcId="{111DBA18-9776-47A2-8BE7-345494CD9745}" destId="{7EE0BFEF-5AB5-45DF-817F-19BDA9908802}" srcOrd="0" destOrd="0" presId="urn:microsoft.com/office/officeart/2005/8/layout/process4"/>
    <dgm:cxn modelId="{1C2A4D0A-E6A1-4199-83A5-2C893E47372E}" type="presParOf" srcId="{111DBA18-9776-47A2-8BE7-345494CD9745}" destId="{2DD6FBAE-5E9C-475D-834C-C6CD417898F2}" srcOrd="1" destOrd="0" presId="urn:microsoft.com/office/officeart/2005/8/layout/process4"/>
    <dgm:cxn modelId="{BA963F97-AB54-4FC9-85D0-4300885D4043}" type="presParOf" srcId="{111DBA18-9776-47A2-8BE7-345494CD9745}" destId="{73A20333-16D9-4ECB-A8B5-C97980155C57}" srcOrd="2" destOrd="0" presId="urn:microsoft.com/office/officeart/2005/8/layout/process4"/>
    <dgm:cxn modelId="{F78034FD-6B70-41CF-BF41-A35C6905DED4}" type="presParOf" srcId="{73A20333-16D9-4ECB-A8B5-C97980155C57}" destId="{0E22037C-E68C-43D9-B2AC-32F02A1F53A6}" srcOrd="0" destOrd="0" presId="urn:microsoft.com/office/officeart/2005/8/layout/process4"/>
    <dgm:cxn modelId="{532A14F2-B8EA-437C-80F2-AF3ACF9F05DD}" type="presParOf" srcId="{73A20333-16D9-4ECB-A8B5-C97980155C57}" destId="{FEC7DFB3-F2E1-46BC-A0D7-C5ED0234DCB7}" srcOrd="1" destOrd="0" presId="urn:microsoft.com/office/officeart/2005/8/layout/process4"/>
    <dgm:cxn modelId="{19B6E580-B905-405F-BE08-814260ABD430}" type="presParOf" srcId="{FB7C4A92-DAC1-402E-9033-B6477C3FED47}" destId="{2C4FCEBD-8DE1-4670-AD8B-3733EF0B58A3}" srcOrd="5" destOrd="0" presId="urn:microsoft.com/office/officeart/2005/8/layout/process4"/>
    <dgm:cxn modelId="{1945BF23-7D26-486D-803E-F40398F67A20}" type="presParOf" srcId="{FB7C4A92-DAC1-402E-9033-B6477C3FED47}" destId="{D52DB23A-23FC-4B2B-8709-9E2D390E97C5}" srcOrd="6" destOrd="0" presId="urn:microsoft.com/office/officeart/2005/8/layout/process4"/>
    <dgm:cxn modelId="{6BFCD6C1-C24D-4017-B2D3-FEF8FA707516}" type="presParOf" srcId="{D52DB23A-23FC-4B2B-8709-9E2D390E97C5}" destId="{1E0D1BEC-3D8B-44AB-B63C-0E805F4EB5FC}" srcOrd="0" destOrd="0" presId="urn:microsoft.com/office/officeart/2005/8/layout/process4"/>
    <dgm:cxn modelId="{4AEA8B83-70A6-4742-8167-9714B81BB70F}" type="presParOf" srcId="{D52DB23A-23FC-4B2B-8709-9E2D390E97C5}" destId="{89EDE957-6F99-4049-A135-29C01C355461}" srcOrd="1" destOrd="0" presId="urn:microsoft.com/office/officeart/2005/8/layout/process4"/>
    <dgm:cxn modelId="{1DE4CBFF-42F6-4231-9AB4-7867F2E62317}" type="presParOf" srcId="{D52DB23A-23FC-4B2B-8709-9E2D390E97C5}" destId="{505A244E-E91F-4932-A8C6-C39840960D2F}" srcOrd="2" destOrd="0" presId="urn:microsoft.com/office/officeart/2005/8/layout/process4"/>
    <dgm:cxn modelId="{275AAB50-441D-4247-92A0-190FDFAB866E}" type="presParOf" srcId="{505A244E-E91F-4932-A8C6-C39840960D2F}" destId="{003EAC30-7EC9-4E00-B336-478E96ED61F5}" srcOrd="0" destOrd="0" presId="urn:microsoft.com/office/officeart/2005/8/layout/process4"/>
    <dgm:cxn modelId="{90F4260C-647E-4313-A356-4CAF1494B641}" type="presParOf" srcId="{505A244E-E91F-4932-A8C6-C39840960D2F}" destId="{CBF177AD-42A6-42FA-9C62-15F99CDA4649}" srcOrd="1" destOrd="0" presId="urn:microsoft.com/office/officeart/2005/8/layout/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89FC72-FD83-496F-BC35-D7B2C3B6A7B9}"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pPr rtl="1"/>
          <a:endParaRPr lang="fa-IR"/>
        </a:p>
      </dgm:t>
    </dgm:pt>
    <dgm:pt modelId="{5DA8A21E-D330-4726-B4BE-CCC5E3429895}">
      <dgm:prSet phldrT="[Text]" custT="1"/>
      <dgm:spPr>
        <a:solidFill>
          <a:schemeClr val="accent1">
            <a:lumMod val="60000"/>
            <a:lumOff val="40000"/>
          </a:schemeClr>
        </a:solidFill>
      </dgm:spPr>
      <dgm:t>
        <a:bodyPr/>
        <a:lstStyle/>
        <a:p>
          <a:pPr algn="ctr" rtl="1"/>
          <a:r>
            <a:rPr lang="fa-IR" sz="1800" dirty="0" smtClean="0">
              <a:cs typeface="B Titr" panose="00000700000000000000" pitchFamily="2" charset="-78"/>
            </a:rPr>
            <a:t>آمار توصیفی</a:t>
          </a:r>
          <a:endParaRPr lang="fa-IR" sz="1800" dirty="0">
            <a:cs typeface="B Titr" panose="00000700000000000000" pitchFamily="2" charset="-78"/>
          </a:endParaRPr>
        </a:p>
      </dgm:t>
    </dgm:pt>
    <dgm:pt modelId="{DF1CBFD9-FA00-4F32-BC7D-00E851B51F51}" type="parTrans" cxnId="{51394961-6E26-4BA7-AEF1-4AA1F74852AE}">
      <dgm:prSet custT="1"/>
      <dgm:spPr/>
      <dgm:t>
        <a:bodyPr/>
        <a:lstStyle/>
        <a:p>
          <a:pPr algn="ctr" rtl="1"/>
          <a:endParaRPr lang="fa-IR" sz="700" baseline="0" dirty="0">
            <a:latin typeface="Times New Roman" panose="02020603050405020304" pitchFamily="18" charset="0"/>
            <a:cs typeface="B Titr" panose="00000700000000000000" pitchFamily="2" charset="-78"/>
          </a:endParaRPr>
        </a:p>
      </dgm:t>
    </dgm:pt>
    <dgm:pt modelId="{4FD93529-6387-42EB-81D4-56A1C39BC40F}" type="sibTrans" cxnId="{51394961-6E26-4BA7-AEF1-4AA1F74852AE}">
      <dgm:prSet/>
      <dgm:spPr/>
      <dgm:t>
        <a:bodyPr/>
        <a:lstStyle/>
        <a:p>
          <a:pPr algn="ctr" rtl="1"/>
          <a:endParaRPr lang="fa-IR" sz="2400" baseline="0">
            <a:latin typeface="Times New Roman" panose="02020603050405020304" pitchFamily="18" charset="0"/>
            <a:cs typeface="B Titr" panose="00000700000000000000" pitchFamily="2" charset="-78"/>
          </a:endParaRPr>
        </a:p>
      </dgm:t>
    </dgm:pt>
    <dgm:pt modelId="{3C375F25-5C73-46D6-AD97-A7094C9EBD6C}" type="asst">
      <dgm:prSet custT="1"/>
      <dgm:spPr>
        <a:solidFill>
          <a:schemeClr val="accent4">
            <a:lumMod val="50000"/>
          </a:schemeClr>
        </a:solidFill>
      </dgm:spPr>
      <dgm:t>
        <a:bodyPr/>
        <a:lstStyle/>
        <a:p>
          <a:pPr algn="ctr" rtl="1"/>
          <a:r>
            <a:rPr lang="fa-IR" sz="2000" baseline="0" dirty="0" smtClean="0">
              <a:latin typeface="Times New Roman" panose="02020603050405020304" pitchFamily="18" charset="0"/>
              <a:cs typeface="B Titr" panose="00000700000000000000" pitchFamily="2" charset="-78"/>
            </a:rPr>
            <a:t>نرمال بودن</a:t>
          </a:r>
          <a:endParaRPr lang="fa-IR" sz="2000" baseline="0" dirty="0">
            <a:latin typeface="Times New Roman" panose="02020603050405020304" pitchFamily="18" charset="0"/>
            <a:cs typeface="B Titr" panose="00000700000000000000" pitchFamily="2" charset="-78"/>
          </a:endParaRPr>
        </a:p>
      </dgm:t>
    </dgm:pt>
    <dgm:pt modelId="{C09C5422-6029-4325-B782-5C39AB2B051B}" type="parTrans" cxnId="{63716D8B-4103-4AB9-B887-4A8D63093C2A}">
      <dgm:prSet custT="1"/>
      <dgm:spPr/>
      <dgm:t>
        <a:bodyPr/>
        <a:lstStyle/>
        <a:p>
          <a:pPr algn="ctr" rtl="1"/>
          <a:endParaRPr lang="fa-IR" sz="700" baseline="0" dirty="0">
            <a:latin typeface="Times New Roman" panose="02020603050405020304" pitchFamily="18" charset="0"/>
            <a:cs typeface="B Titr" panose="00000700000000000000" pitchFamily="2" charset="-78"/>
          </a:endParaRPr>
        </a:p>
      </dgm:t>
    </dgm:pt>
    <dgm:pt modelId="{2AD7E042-A6AC-4346-BCBB-81D62E9B37FA}" type="sibTrans" cxnId="{63716D8B-4103-4AB9-B887-4A8D63093C2A}">
      <dgm:prSet/>
      <dgm:spPr/>
      <dgm:t>
        <a:bodyPr/>
        <a:lstStyle/>
        <a:p>
          <a:pPr algn="ctr" rtl="1"/>
          <a:endParaRPr lang="fa-IR" sz="2400" baseline="0">
            <a:latin typeface="Times New Roman" panose="02020603050405020304" pitchFamily="18" charset="0"/>
            <a:cs typeface="B Titr" panose="00000700000000000000" pitchFamily="2" charset="-78"/>
          </a:endParaRPr>
        </a:p>
      </dgm:t>
    </dgm:pt>
    <dgm:pt modelId="{C71E7A88-727C-42B9-BD4D-D03BCC955E72}">
      <dgm:prSet custT="1"/>
      <dgm:spPr>
        <a:solidFill>
          <a:schemeClr val="accent1">
            <a:lumMod val="75000"/>
          </a:schemeClr>
        </a:solidFill>
      </dgm:spPr>
      <dgm:t>
        <a:bodyPr/>
        <a:lstStyle/>
        <a:p>
          <a:pPr algn="ctr" rtl="1"/>
          <a:r>
            <a:rPr lang="fa-IR" sz="2000" dirty="0" smtClean="0">
              <a:cs typeface="B Titr" panose="00000700000000000000" pitchFamily="2" charset="-78"/>
            </a:rPr>
            <a:t>انحراف معیار</a:t>
          </a:r>
          <a:endParaRPr lang="fa-IR" sz="2000" dirty="0">
            <a:cs typeface="B Titr" panose="00000700000000000000" pitchFamily="2" charset="-78"/>
          </a:endParaRPr>
        </a:p>
      </dgm:t>
    </dgm:pt>
    <dgm:pt modelId="{8C01AF5E-FB5E-447B-A469-2B29B52527FE}" type="parTrans" cxnId="{BBB070AA-6540-4086-B808-4982CB89FBEA}">
      <dgm:prSet custT="1"/>
      <dgm:spPr/>
      <dgm:t>
        <a:bodyPr/>
        <a:lstStyle/>
        <a:p>
          <a:pPr algn="ctr" rtl="1"/>
          <a:endParaRPr lang="fa-IR" sz="700" dirty="0">
            <a:cs typeface="B Titr" panose="00000700000000000000" pitchFamily="2" charset="-78"/>
          </a:endParaRPr>
        </a:p>
      </dgm:t>
    </dgm:pt>
    <dgm:pt modelId="{1365E56E-5FA4-4FCD-A9D4-EC1E3C610DEF}" type="sibTrans" cxnId="{BBB070AA-6540-4086-B808-4982CB89FBEA}">
      <dgm:prSet/>
      <dgm:spPr/>
      <dgm:t>
        <a:bodyPr/>
        <a:lstStyle/>
        <a:p>
          <a:pPr algn="ctr" rtl="1"/>
          <a:endParaRPr lang="fa-IR" sz="2400">
            <a:cs typeface="B Titr" panose="00000700000000000000" pitchFamily="2" charset="-78"/>
          </a:endParaRPr>
        </a:p>
      </dgm:t>
    </dgm:pt>
    <dgm:pt modelId="{16324AD4-0558-4F02-8799-32792F2CAE00}">
      <dgm:prSet custT="1"/>
      <dgm:spPr>
        <a:solidFill>
          <a:schemeClr val="accent1">
            <a:lumMod val="75000"/>
          </a:schemeClr>
        </a:solidFill>
      </dgm:spPr>
      <dgm:t>
        <a:bodyPr/>
        <a:lstStyle/>
        <a:p>
          <a:pPr algn="ctr" rtl="1"/>
          <a:r>
            <a:rPr lang="fa-IR" sz="2000" dirty="0" smtClean="0">
              <a:cs typeface="B Titr" panose="00000700000000000000" pitchFamily="2" charset="-78"/>
            </a:rPr>
            <a:t>میانگین</a:t>
          </a:r>
          <a:endParaRPr lang="fa-IR" sz="2000" dirty="0">
            <a:cs typeface="B Titr" panose="00000700000000000000" pitchFamily="2" charset="-78"/>
          </a:endParaRPr>
        </a:p>
      </dgm:t>
    </dgm:pt>
    <dgm:pt modelId="{2C7717F7-5ADF-40E1-81F6-8C984F74517C}" type="parTrans" cxnId="{DDB79295-8204-4AAD-B170-6CDD2C975DD4}">
      <dgm:prSet custT="1"/>
      <dgm:spPr/>
      <dgm:t>
        <a:bodyPr/>
        <a:lstStyle/>
        <a:p>
          <a:pPr algn="ctr" rtl="1"/>
          <a:endParaRPr lang="fa-IR" sz="700" dirty="0">
            <a:cs typeface="B Titr" panose="00000700000000000000" pitchFamily="2" charset="-78"/>
          </a:endParaRPr>
        </a:p>
      </dgm:t>
    </dgm:pt>
    <dgm:pt modelId="{198DECF5-36E9-4061-820B-6A33CC135C49}" type="sibTrans" cxnId="{DDB79295-8204-4AAD-B170-6CDD2C975DD4}">
      <dgm:prSet/>
      <dgm:spPr/>
      <dgm:t>
        <a:bodyPr/>
        <a:lstStyle/>
        <a:p>
          <a:pPr algn="ctr" rtl="1"/>
          <a:endParaRPr lang="fa-IR" sz="2400">
            <a:cs typeface="B Titr" panose="00000700000000000000" pitchFamily="2" charset="-78"/>
          </a:endParaRPr>
        </a:p>
      </dgm:t>
    </dgm:pt>
    <dgm:pt modelId="{98187D29-BD12-4669-A74F-6689F3D4164A}" type="asst">
      <dgm:prSet custT="1"/>
      <dgm:spPr/>
      <dgm:t>
        <a:bodyPr/>
        <a:lstStyle/>
        <a:p>
          <a:pPr algn="ctr" rtl="1"/>
          <a:r>
            <a:rPr lang="fa-IR" sz="1600" dirty="0" smtClean="0">
              <a:cs typeface="B Titr" panose="00000700000000000000" pitchFamily="2" charset="-78"/>
            </a:rPr>
            <a:t>آمار استنباطی</a:t>
          </a:r>
          <a:endParaRPr lang="fa-IR" sz="1600" dirty="0">
            <a:cs typeface="B Titr" panose="00000700000000000000" pitchFamily="2" charset="-78"/>
          </a:endParaRPr>
        </a:p>
      </dgm:t>
    </dgm:pt>
    <dgm:pt modelId="{56FE4824-F906-4B13-BF0D-F2B8FBD7F605}" type="parTrans" cxnId="{9A8804B9-B73B-4F7B-89BC-80E0C94AF3A2}">
      <dgm:prSet custT="1"/>
      <dgm:spPr/>
      <dgm:t>
        <a:bodyPr/>
        <a:lstStyle/>
        <a:p>
          <a:pPr algn="ctr" rtl="1"/>
          <a:endParaRPr lang="fa-IR" sz="700" dirty="0">
            <a:cs typeface="B Titr" panose="00000700000000000000" pitchFamily="2" charset="-78"/>
          </a:endParaRPr>
        </a:p>
      </dgm:t>
    </dgm:pt>
    <dgm:pt modelId="{BBAD8FC9-7A58-4693-8E78-96D70EC56658}" type="sibTrans" cxnId="{9A8804B9-B73B-4F7B-89BC-80E0C94AF3A2}">
      <dgm:prSet/>
      <dgm:spPr/>
      <dgm:t>
        <a:bodyPr/>
        <a:lstStyle/>
        <a:p>
          <a:pPr algn="ctr" rtl="1"/>
          <a:endParaRPr lang="fa-IR" sz="2400">
            <a:cs typeface="B Titr" panose="00000700000000000000" pitchFamily="2" charset="-78"/>
          </a:endParaRPr>
        </a:p>
      </dgm:t>
    </dgm:pt>
    <dgm:pt modelId="{0161F069-B786-4113-8E30-E62C2C292749}" type="asst">
      <dgm:prSet custT="1"/>
      <dgm:spPr>
        <a:solidFill>
          <a:schemeClr val="accent4">
            <a:lumMod val="50000"/>
          </a:schemeClr>
        </a:solidFill>
      </dgm:spPr>
      <dgm:t>
        <a:bodyPr/>
        <a:lstStyle/>
        <a:p>
          <a:pPr algn="ctr" rtl="1"/>
          <a:r>
            <a:rPr lang="fa-IR" sz="2000" dirty="0" smtClean="0">
              <a:cs typeface="B Titr" panose="00000700000000000000" pitchFamily="2" charset="-78"/>
            </a:rPr>
            <a:t>همگن بودن</a:t>
          </a:r>
          <a:endParaRPr lang="fa-IR" sz="2000" dirty="0">
            <a:cs typeface="B Titr" panose="00000700000000000000" pitchFamily="2" charset="-78"/>
          </a:endParaRPr>
        </a:p>
      </dgm:t>
    </dgm:pt>
    <dgm:pt modelId="{9EA42E7C-5A01-48FC-9B51-AB819598FA6A}" type="parTrans" cxnId="{E088B8EA-D17F-4614-9715-992635AEFC0A}">
      <dgm:prSet custT="1"/>
      <dgm:spPr/>
      <dgm:t>
        <a:bodyPr/>
        <a:lstStyle/>
        <a:p>
          <a:pPr algn="ctr" rtl="1"/>
          <a:endParaRPr lang="fa-IR" sz="700" dirty="0">
            <a:cs typeface="B Titr" panose="00000700000000000000" pitchFamily="2" charset="-78"/>
          </a:endParaRPr>
        </a:p>
      </dgm:t>
    </dgm:pt>
    <dgm:pt modelId="{09BDDE41-A435-447E-A82D-1E6AF38FF612}" type="sibTrans" cxnId="{E088B8EA-D17F-4614-9715-992635AEFC0A}">
      <dgm:prSet/>
      <dgm:spPr/>
      <dgm:t>
        <a:bodyPr/>
        <a:lstStyle/>
        <a:p>
          <a:pPr algn="ctr" rtl="1"/>
          <a:endParaRPr lang="fa-IR" sz="2400">
            <a:cs typeface="B Titr" panose="00000700000000000000" pitchFamily="2" charset="-78"/>
          </a:endParaRPr>
        </a:p>
      </dgm:t>
    </dgm:pt>
    <dgm:pt modelId="{5D49C0F9-09A8-42DE-B1C0-50F8843F26CC}">
      <dgm:prSet custT="1"/>
      <dgm:spPr>
        <a:solidFill>
          <a:schemeClr val="accent6">
            <a:lumMod val="50000"/>
          </a:schemeClr>
        </a:solidFill>
      </dgm:spPr>
      <dgm:t>
        <a:bodyPr/>
        <a:lstStyle/>
        <a:p>
          <a:pPr algn="ctr" rtl="1"/>
          <a:r>
            <a:rPr lang="fa-IR" sz="2000" b="1" dirty="0" smtClean="0">
              <a:latin typeface="Times New Roman" panose="02020603050405020304" pitchFamily="18" charset="0"/>
              <a:cs typeface="B Titr" panose="00000700000000000000" pitchFamily="2" charset="-78"/>
            </a:rPr>
            <a:t>کلومگروف- اسمیرنوف</a:t>
          </a:r>
          <a:endParaRPr lang="fa-IR" sz="2000" b="1" dirty="0">
            <a:latin typeface="Times New Roman" panose="02020603050405020304" pitchFamily="18" charset="0"/>
            <a:cs typeface="B Titr" panose="00000700000000000000" pitchFamily="2" charset="-78"/>
          </a:endParaRPr>
        </a:p>
      </dgm:t>
    </dgm:pt>
    <dgm:pt modelId="{1357B2BA-1039-44C5-8CBD-EF2BEF313897}" type="parTrans" cxnId="{A2B160AC-BF1E-40DD-834F-274F6D637B69}">
      <dgm:prSet custT="1"/>
      <dgm:spPr/>
      <dgm:t>
        <a:bodyPr/>
        <a:lstStyle/>
        <a:p>
          <a:pPr algn="ctr" rtl="1"/>
          <a:endParaRPr lang="fa-IR" sz="700" dirty="0">
            <a:cs typeface="B Titr" panose="00000700000000000000" pitchFamily="2" charset="-78"/>
          </a:endParaRPr>
        </a:p>
      </dgm:t>
    </dgm:pt>
    <dgm:pt modelId="{95F4D3B3-D5ED-4058-985C-8E1AAE0A4D56}" type="sibTrans" cxnId="{A2B160AC-BF1E-40DD-834F-274F6D637B69}">
      <dgm:prSet/>
      <dgm:spPr/>
      <dgm:t>
        <a:bodyPr/>
        <a:lstStyle/>
        <a:p>
          <a:pPr algn="ctr" rtl="1"/>
          <a:endParaRPr lang="fa-IR" sz="2400">
            <a:cs typeface="B Titr" panose="00000700000000000000" pitchFamily="2" charset="-78"/>
          </a:endParaRPr>
        </a:p>
      </dgm:t>
    </dgm:pt>
    <dgm:pt modelId="{A47974B3-8CE9-449F-9C98-5094127819BB}">
      <dgm:prSet custT="1"/>
      <dgm:spPr>
        <a:solidFill>
          <a:schemeClr val="accent6">
            <a:lumMod val="50000"/>
          </a:schemeClr>
        </a:solidFill>
      </dgm:spPr>
      <dgm:t>
        <a:bodyPr/>
        <a:lstStyle/>
        <a:p>
          <a:pPr algn="ctr" rtl="1"/>
          <a:r>
            <a:rPr lang="fa-IR" sz="2000" dirty="0" smtClean="0">
              <a:cs typeface="B Titr" panose="00000700000000000000" pitchFamily="2" charset="-78"/>
            </a:rPr>
            <a:t>آزمون لون</a:t>
          </a:r>
          <a:endParaRPr lang="fa-IR" sz="2000" dirty="0">
            <a:cs typeface="B Titr" panose="00000700000000000000" pitchFamily="2" charset="-78"/>
          </a:endParaRPr>
        </a:p>
      </dgm:t>
    </dgm:pt>
    <dgm:pt modelId="{7494E174-A3F8-41CA-986F-6EAD63DB3025}" type="parTrans" cxnId="{51EF394E-AA63-42A3-928A-E66ECA40F8F9}">
      <dgm:prSet custT="1"/>
      <dgm:spPr/>
      <dgm:t>
        <a:bodyPr/>
        <a:lstStyle/>
        <a:p>
          <a:pPr algn="ctr" rtl="1"/>
          <a:endParaRPr lang="fa-IR" sz="700" dirty="0">
            <a:cs typeface="B Titr" panose="00000700000000000000" pitchFamily="2" charset="-78"/>
          </a:endParaRPr>
        </a:p>
      </dgm:t>
    </dgm:pt>
    <dgm:pt modelId="{C60BE23D-6654-41B2-9F77-113FB028B578}" type="sibTrans" cxnId="{51EF394E-AA63-42A3-928A-E66ECA40F8F9}">
      <dgm:prSet/>
      <dgm:spPr/>
      <dgm:t>
        <a:bodyPr/>
        <a:lstStyle/>
        <a:p>
          <a:pPr algn="ctr" rtl="1"/>
          <a:endParaRPr lang="fa-IR" sz="2400">
            <a:cs typeface="B Titr" panose="00000700000000000000" pitchFamily="2" charset="-78"/>
          </a:endParaRPr>
        </a:p>
      </dgm:t>
    </dgm:pt>
    <dgm:pt modelId="{A8DA095F-40FF-442D-A39D-FDD46AD3C052}" type="asst">
      <dgm:prSet custT="1"/>
      <dgm:spPr>
        <a:solidFill>
          <a:schemeClr val="accent4">
            <a:lumMod val="50000"/>
          </a:schemeClr>
        </a:solidFill>
      </dgm:spPr>
      <dgm:t>
        <a:bodyPr/>
        <a:lstStyle/>
        <a:p>
          <a:pPr algn="ctr" rtl="1"/>
          <a:r>
            <a:rPr lang="fa-IR" sz="1800" dirty="0" smtClean="0">
              <a:cs typeface="B Titr" panose="00000700000000000000" pitchFamily="2" charset="-78"/>
            </a:rPr>
            <a:t>مقایسه تغییرات بین گروهی</a:t>
          </a:r>
          <a:endParaRPr lang="fa-IR" sz="1800" dirty="0">
            <a:cs typeface="B Titr" panose="00000700000000000000" pitchFamily="2" charset="-78"/>
          </a:endParaRPr>
        </a:p>
      </dgm:t>
    </dgm:pt>
    <dgm:pt modelId="{AEBA34F2-6DE7-4B96-A3E4-E7FB87BD27C1}" type="parTrans" cxnId="{1B5CAAEA-C667-4893-9BC0-0D50EA83A907}">
      <dgm:prSet custT="1"/>
      <dgm:spPr/>
      <dgm:t>
        <a:bodyPr/>
        <a:lstStyle/>
        <a:p>
          <a:pPr algn="ctr" rtl="1"/>
          <a:endParaRPr lang="fa-IR" sz="700" dirty="0">
            <a:cs typeface="B Titr" panose="00000700000000000000" pitchFamily="2" charset="-78"/>
          </a:endParaRPr>
        </a:p>
      </dgm:t>
    </dgm:pt>
    <dgm:pt modelId="{EB37BC51-02B0-4BD5-A308-C7F44D2C84E4}" type="sibTrans" cxnId="{1B5CAAEA-C667-4893-9BC0-0D50EA83A907}">
      <dgm:prSet/>
      <dgm:spPr/>
      <dgm:t>
        <a:bodyPr/>
        <a:lstStyle/>
        <a:p>
          <a:pPr algn="ctr" rtl="1"/>
          <a:endParaRPr lang="fa-IR" sz="2400">
            <a:cs typeface="B Titr" panose="00000700000000000000" pitchFamily="2" charset="-78"/>
          </a:endParaRPr>
        </a:p>
      </dgm:t>
    </dgm:pt>
    <dgm:pt modelId="{744446E9-4218-46D6-880F-78F2C62779A9}">
      <dgm:prSet custT="1"/>
      <dgm:spPr>
        <a:solidFill>
          <a:schemeClr val="accent6">
            <a:lumMod val="50000"/>
          </a:schemeClr>
        </a:solidFill>
      </dgm:spPr>
      <dgm:t>
        <a:bodyPr/>
        <a:lstStyle/>
        <a:p>
          <a:pPr algn="ctr" rtl="1"/>
          <a:r>
            <a:rPr lang="fa-IR" sz="1800" dirty="0" smtClean="0">
              <a:cs typeface="B Titr" panose="00000700000000000000" pitchFamily="2" charset="-78"/>
            </a:rPr>
            <a:t>آزمون </a:t>
          </a:r>
          <a:r>
            <a:rPr lang="fa-IR" sz="1800" dirty="0" smtClean="0">
              <a:latin typeface="Times New Roman" panose="02020603050405020304" pitchFamily="18" charset="0"/>
              <a:cs typeface="B Titr" panose="00000700000000000000" pitchFamily="2" charset="-78"/>
            </a:rPr>
            <a:t>آنووا یک طرفه</a:t>
          </a:r>
          <a:endParaRPr lang="fa-IR" sz="1800" dirty="0">
            <a:cs typeface="B Titr" panose="00000700000000000000" pitchFamily="2" charset="-78"/>
          </a:endParaRPr>
        </a:p>
      </dgm:t>
    </dgm:pt>
    <dgm:pt modelId="{31BE48FE-E0CA-4DD7-8CB8-F21761809A63}" type="parTrans" cxnId="{5AB36FB0-E7B0-4065-BD52-7A1145F17C20}">
      <dgm:prSet custT="1"/>
      <dgm:spPr/>
      <dgm:t>
        <a:bodyPr/>
        <a:lstStyle/>
        <a:p>
          <a:pPr algn="ctr" rtl="1"/>
          <a:endParaRPr lang="fa-IR" sz="700" dirty="0">
            <a:cs typeface="B Titr" panose="00000700000000000000" pitchFamily="2" charset="-78"/>
          </a:endParaRPr>
        </a:p>
      </dgm:t>
    </dgm:pt>
    <dgm:pt modelId="{3DC5AFF8-3EDD-4E87-B824-3F9F2371E0CE}" type="sibTrans" cxnId="{5AB36FB0-E7B0-4065-BD52-7A1145F17C20}">
      <dgm:prSet/>
      <dgm:spPr/>
      <dgm:t>
        <a:bodyPr/>
        <a:lstStyle/>
        <a:p>
          <a:pPr algn="ctr" rtl="1"/>
          <a:endParaRPr lang="fa-IR" sz="2400">
            <a:cs typeface="B Titr" panose="00000700000000000000" pitchFamily="2" charset="-78"/>
          </a:endParaRPr>
        </a:p>
      </dgm:t>
    </dgm:pt>
    <dgm:pt modelId="{89178B66-01F8-4560-9283-FA110BB0D8A7}">
      <dgm:prSet custT="1"/>
      <dgm:spPr>
        <a:solidFill>
          <a:schemeClr val="accent6">
            <a:lumMod val="50000"/>
          </a:schemeClr>
        </a:solidFill>
      </dgm:spPr>
      <dgm:t>
        <a:bodyPr/>
        <a:lstStyle/>
        <a:p>
          <a:pPr algn="ctr" rtl="1"/>
          <a:r>
            <a:rPr lang="fa-IR" sz="1800" dirty="0" smtClean="0">
              <a:cs typeface="B Titr" panose="00000700000000000000" pitchFamily="2" charset="-78"/>
            </a:rPr>
            <a:t>آزمون تعقیبی توکی</a:t>
          </a:r>
          <a:endParaRPr lang="fa-IR" sz="1800" dirty="0">
            <a:cs typeface="B Titr" panose="00000700000000000000" pitchFamily="2" charset="-78"/>
          </a:endParaRPr>
        </a:p>
      </dgm:t>
    </dgm:pt>
    <dgm:pt modelId="{D5BA2ED9-B060-432D-91CF-60934E086AFE}" type="parTrans" cxnId="{24BF320D-171A-4787-A65D-3A6DDA2E7B8E}">
      <dgm:prSet/>
      <dgm:spPr/>
      <dgm:t>
        <a:bodyPr/>
        <a:lstStyle/>
        <a:p>
          <a:endParaRPr lang="en-US">
            <a:cs typeface="B Titr" panose="00000700000000000000" pitchFamily="2" charset="-78"/>
          </a:endParaRPr>
        </a:p>
      </dgm:t>
    </dgm:pt>
    <dgm:pt modelId="{DB22179E-E5E8-4027-A49C-574DE8381102}" type="sibTrans" cxnId="{24BF320D-171A-4787-A65D-3A6DDA2E7B8E}">
      <dgm:prSet/>
      <dgm:spPr/>
      <dgm:t>
        <a:bodyPr/>
        <a:lstStyle/>
        <a:p>
          <a:endParaRPr lang="en-US">
            <a:cs typeface="B Titr" panose="00000700000000000000" pitchFamily="2" charset="-78"/>
          </a:endParaRPr>
        </a:p>
      </dgm:t>
    </dgm:pt>
    <dgm:pt modelId="{85CFEA3E-9021-4B98-AC50-5BBECA3DE279}" type="pres">
      <dgm:prSet presAssocID="{AE89FC72-FD83-496F-BC35-D7B2C3B6A7B9}" presName="diagram" presStyleCnt="0">
        <dgm:presLayoutVars>
          <dgm:chPref val="1"/>
          <dgm:dir val="rev"/>
          <dgm:animOne val="branch"/>
          <dgm:animLvl val="lvl"/>
          <dgm:resizeHandles val="exact"/>
        </dgm:presLayoutVars>
      </dgm:prSet>
      <dgm:spPr/>
      <dgm:t>
        <a:bodyPr/>
        <a:lstStyle/>
        <a:p>
          <a:endParaRPr lang="en-US"/>
        </a:p>
      </dgm:t>
    </dgm:pt>
    <dgm:pt modelId="{2573BC9B-5F57-49B7-BCBA-CBFACFF6D0D8}" type="pres">
      <dgm:prSet presAssocID="{5DA8A21E-D330-4726-B4BE-CCC5E3429895}" presName="root1" presStyleCnt="0"/>
      <dgm:spPr/>
    </dgm:pt>
    <dgm:pt modelId="{D7791F32-A453-40A5-A45F-035DBC7F02FD}" type="pres">
      <dgm:prSet presAssocID="{5DA8A21E-D330-4726-B4BE-CCC5E3429895}" presName="LevelOneTextNode" presStyleLbl="node0" presStyleIdx="0" presStyleCnt="2">
        <dgm:presLayoutVars>
          <dgm:chPref val="3"/>
        </dgm:presLayoutVars>
      </dgm:prSet>
      <dgm:spPr/>
      <dgm:t>
        <a:bodyPr/>
        <a:lstStyle/>
        <a:p>
          <a:endParaRPr lang="en-US"/>
        </a:p>
      </dgm:t>
    </dgm:pt>
    <dgm:pt modelId="{44AF03E9-E18A-4937-AE36-EBC570A05500}" type="pres">
      <dgm:prSet presAssocID="{5DA8A21E-D330-4726-B4BE-CCC5E3429895}" presName="level2hierChild" presStyleCnt="0"/>
      <dgm:spPr/>
    </dgm:pt>
    <dgm:pt modelId="{61EB2642-ADBE-4B1E-BFB1-CE78B7CF06A1}" type="pres">
      <dgm:prSet presAssocID="{2C7717F7-5ADF-40E1-81F6-8C984F74517C}" presName="conn2-1" presStyleLbl="parChTrans1D2" presStyleIdx="0" presStyleCnt="5"/>
      <dgm:spPr/>
      <dgm:t>
        <a:bodyPr/>
        <a:lstStyle/>
        <a:p>
          <a:endParaRPr lang="en-US"/>
        </a:p>
      </dgm:t>
    </dgm:pt>
    <dgm:pt modelId="{601660BD-6E82-4AE7-9E79-14DA84E39878}" type="pres">
      <dgm:prSet presAssocID="{2C7717F7-5ADF-40E1-81F6-8C984F74517C}" presName="connTx" presStyleLbl="parChTrans1D2" presStyleIdx="0" presStyleCnt="5"/>
      <dgm:spPr/>
      <dgm:t>
        <a:bodyPr/>
        <a:lstStyle/>
        <a:p>
          <a:endParaRPr lang="en-US"/>
        </a:p>
      </dgm:t>
    </dgm:pt>
    <dgm:pt modelId="{E8D5D3DD-343A-4330-ACD0-EB77E71EE0B2}" type="pres">
      <dgm:prSet presAssocID="{16324AD4-0558-4F02-8799-32792F2CAE00}" presName="root2" presStyleCnt="0"/>
      <dgm:spPr/>
    </dgm:pt>
    <dgm:pt modelId="{FB2E7C83-D58D-4611-AF51-08270DDC9D37}" type="pres">
      <dgm:prSet presAssocID="{16324AD4-0558-4F02-8799-32792F2CAE00}" presName="LevelTwoTextNode" presStyleLbl="node2" presStyleIdx="0" presStyleCnt="2">
        <dgm:presLayoutVars>
          <dgm:chPref val="3"/>
        </dgm:presLayoutVars>
      </dgm:prSet>
      <dgm:spPr/>
      <dgm:t>
        <a:bodyPr/>
        <a:lstStyle/>
        <a:p>
          <a:endParaRPr lang="en-US"/>
        </a:p>
      </dgm:t>
    </dgm:pt>
    <dgm:pt modelId="{3DA40A22-28D7-4128-AA8B-A54A91BD1114}" type="pres">
      <dgm:prSet presAssocID="{16324AD4-0558-4F02-8799-32792F2CAE00}" presName="level3hierChild" presStyleCnt="0"/>
      <dgm:spPr/>
    </dgm:pt>
    <dgm:pt modelId="{69CD4C33-C817-4E97-99F7-73E4F165AD16}" type="pres">
      <dgm:prSet presAssocID="{8C01AF5E-FB5E-447B-A469-2B29B52527FE}" presName="conn2-1" presStyleLbl="parChTrans1D2" presStyleIdx="1" presStyleCnt="5"/>
      <dgm:spPr/>
      <dgm:t>
        <a:bodyPr/>
        <a:lstStyle/>
        <a:p>
          <a:endParaRPr lang="en-US"/>
        </a:p>
      </dgm:t>
    </dgm:pt>
    <dgm:pt modelId="{D1966C3F-E80F-4AE8-9CC3-3C18F519F798}" type="pres">
      <dgm:prSet presAssocID="{8C01AF5E-FB5E-447B-A469-2B29B52527FE}" presName="connTx" presStyleLbl="parChTrans1D2" presStyleIdx="1" presStyleCnt="5"/>
      <dgm:spPr/>
      <dgm:t>
        <a:bodyPr/>
        <a:lstStyle/>
        <a:p>
          <a:endParaRPr lang="en-US"/>
        </a:p>
      </dgm:t>
    </dgm:pt>
    <dgm:pt modelId="{3820B803-83E0-46FE-B4CD-11AE2D80708B}" type="pres">
      <dgm:prSet presAssocID="{C71E7A88-727C-42B9-BD4D-D03BCC955E72}" presName="root2" presStyleCnt="0"/>
      <dgm:spPr/>
    </dgm:pt>
    <dgm:pt modelId="{FA52CE72-4316-4409-AB2B-DBD744261653}" type="pres">
      <dgm:prSet presAssocID="{C71E7A88-727C-42B9-BD4D-D03BCC955E72}" presName="LevelTwoTextNode" presStyleLbl="node2" presStyleIdx="1" presStyleCnt="2">
        <dgm:presLayoutVars>
          <dgm:chPref val="3"/>
        </dgm:presLayoutVars>
      </dgm:prSet>
      <dgm:spPr/>
      <dgm:t>
        <a:bodyPr/>
        <a:lstStyle/>
        <a:p>
          <a:endParaRPr lang="en-US"/>
        </a:p>
      </dgm:t>
    </dgm:pt>
    <dgm:pt modelId="{62B58510-B92F-454A-8345-B49A615DA05D}" type="pres">
      <dgm:prSet presAssocID="{C71E7A88-727C-42B9-BD4D-D03BCC955E72}" presName="level3hierChild" presStyleCnt="0"/>
      <dgm:spPr/>
    </dgm:pt>
    <dgm:pt modelId="{61B6F175-DF91-4B77-B1EC-1EB53127D8CE}" type="pres">
      <dgm:prSet presAssocID="{98187D29-BD12-4669-A74F-6689F3D4164A}" presName="root1" presStyleCnt="0"/>
      <dgm:spPr/>
    </dgm:pt>
    <dgm:pt modelId="{83C4CF88-AA0B-4DAD-B25D-9860F20D7505}" type="pres">
      <dgm:prSet presAssocID="{98187D29-BD12-4669-A74F-6689F3D4164A}" presName="LevelOneTextNode" presStyleLbl="node0" presStyleIdx="1" presStyleCnt="2">
        <dgm:presLayoutVars>
          <dgm:chPref val="3"/>
        </dgm:presLayoutVars>
      </dgm:prSet>
      <dgm:spPr/>
      <dgm:t>
        <a:bodyPr/>
        <a:lstStyle/>
        <a:p>
          <a:endParaRPr lang="en-US"/>
        </a:p>
      </dgm:t>
    </dgm:pt>
    <dgm:pt modelId="{534FD6E2-2254-4318-ABAA-D0BF77C4338C}" type="pres">
      <dgm:prSet presAssocID="{98187D29-BD12-4669-A74F-6689F3D4164A}" presName="level2hierChild" presStyleCnt="0"/>
      <dgm:spPr/>
    </dgm:pt>
    <dgm:pt modelId="{9B5FB03C-5531-4968-A1ED-A352F336FE29}" type="pres">
      <dgm:prSet presAssocID="{C09C5422-6029-4325-B782-5C39AB2B051B}" presName="conn2-1" presStyleLbl="parChTrans1D2" presStyleIdx="2" presStyleCnt="5"/>
      <dgm:spPr/>
      <dgm:t>
        <a:bodyPr/>
        <a:lstStyle/>
        <a:p>
          <a:endParaRPr lang="en-US"/>
        </a:p>
      </dgm:t>
    </dgm:pt>
    <dgm:pt modelId="{0E391849-5729-48AD-B2C9-B45091DDBA44}" type="pres">
      <dgm:prSet presAssocID="{C09C5422-6029-4325-B782-5C39AB2B051B}" presName="connTx" presStyleLbl="parChTrans1D2" presStyleIdx="2" presStyleCnt="5"/>
      <dgm:spPr/>
      <dgm:t>
        <a:bodyPr/>
        <a:lstStyle/>
        <a:p>
          <a:endParaRPr lang="en-US"/>
        </a:p>
      </dgm:t>
    </dgm:pt>
    <dgm:pt modelId="{20ADC595-BA47-47D5-91A4-FC87277C8303}" type="pres">
      <dgm:prSet presAssocID="{3C375F25-5C73-46D6-AD97-A7094C9EBD6C}" presName="root2" presStyleCnt="0"/>
      <dgm:spPr/>
    </dgm:pt>
    <dgm:pt modelId="{A2CACB48-033F-4F94-AA23-97D3F2D5E933}" type="pres">
      <dgm:prSet presAssocID="{3C375F25-5C73-46D6-AD97-A7094C9EBD6C}" presName="LevelTwoTextNode" presStyleLbl="asst0" presStyleIdx="0" presStyleCnt="3">
        <dgm:presLayoutVars>
          <dgm:chPref val="3"/>
        </dgm:presLayoutVars>
      </dgm:prSet>
      <dgm:spPr/>
      <dgm:t>
        <a:bodyPr/>
        <a:lstStyle/>
        <a:p>
          <a:endParaRPr lang="en-US"/>
        </a:p>
      </dgm:t>
    </dgm:pt>
    <dgm:pt modelId="{F2BC88C3-7521-4119-B108-AC6BCD384D79}" type="pres">
      <dgm:prSet presAssocID="{3C375F25-5C73-46D6-AD97-A7094C9EBD6C}" presName="level3hierChild" presStyleCnt="0"/>
      <dgm:spPr/>
    </dgm:pt>
    <dgm:pt modelId="{C740E3ED-B37F-45B4-B455-B3E9780E3327}" type="pres">
      <dgm:prSet presAssocID="{1357B2BA-1039-44C5-8CBD-EF2BEF313897}" presName="conn2-1" presStyleLbl="parChTrans1D3" presStyleIdx="0" presStyleCnt="4"/>
      <dgm:spPr/>
      <dgm:t>
        <a:bodyPr/>
        <a:lstStyle/>
        <a:p>
          <a:endParaRPr lang="en-US"/>
        </a:p>
      </dgm:t>
    </dgm:pt>
    <dgm:pt modelId="{0C2ABE36-ACE7-48F6-AD76-E9F97D52C36E}" type="pres">
      <dgm:prSet presAssocID="{1357B2BA-1039-44C5-8CBD-EF2BEF313897}" presName="connTx" presStyleLbl="parChTrans1D3" presStyleIdx="0" presStyleCnt="4"/>
      <dgm:spPr/>
      <dgm:t>
        <a:bodyPr/>
        <a:lstStyle/>
        <a:p>
          <a:endParaRPr lang="en-US"/>
        </a:p>
      </dgm:t>
    </dgm:pt>
    <dgm:pt modelId="{521C4044-79E7-4D82-90AD-38F1F9E3FB46}" type="pres">
      <dgm:prSet presAssocID="{5D49C0F9-09A8-42DE-B1C0-50F8843F26CC}" presName="root2" presStyleCnt="0"/>
      <dgm:spPr/>
    </dgm:pt>
    <dgm:pt modelId="{6802C2BB-B12D-4696-A27A-B27C7824110C}" type="pres">
      <dgm:prSet presAssocID="{5D49C0F9-09A8-42DE-B1C0-50F8843F26CC}" presName="LevelTwoTextNode" presStyleLbl="node3" presStyleIdx="0" presStyleCnt="4">
        <dgm:presLayoutVars>
          <dgm:chPref val="3"/>
        </dgm:presLayoutVars>
      </dgm:prSet>
      <dgm:spPr/>
      <dgm:t>
        <a:bodyPr/>
        <a:lstStyle/>
        <a:p>
          <a:endParaRPr lang="en-US"/>
        </a:p>
      </dgm:t>
    </dgm:pt>
    <dgm:pt modelId="{A845F1A1-A56F-4EB2-85DD-A4574ADF735F}" type="pres">
      <dgm:prSet presAssocID="{5D49C0F9-09A8-42DE-B1C0-50F8843F26CC}" presName="level3hierChild" presStyleCnt="0"/>
      <dgm:spPr/>
    </dgm:pt>
    <dgm:pt modelId="{124C06A8-5F6E-4414-9B93-AE887B1AE7F8}" type="pres">
      <dgm:prSet presAssocID="{9EA42E7C-5A01-48FC-9B51-AB819598FA6A}" presName="conn2-1" presStyleLbl="parChTrans1D2" presStyleIdx="3" presStyleCnt="5"/>
      <dgm:spPr/>
      <dgm:t>
        <a:bodyPr/>
        <a:lstStyle/>
        <a:p>
          <a:endParaRPr lang="en-US"/>
        </a:p>
      </dgm:t>
    </dgm:pt>
    <dgm:pt modelId="{7E851C26-4334-4F5F-88B2-1CF3F20A50A7}" type="pres">
      <dgm:prSet presAssocID="{9EA42E7C-5A01-48FC-9B51-AB819598FA6A}" presName="connTx" presStyleLbl="parChTrans1D2" presStyleIdx="3" presStyleCnt="5"/>
      <dgm:spPr/>
      <dgm:t>
        <a:bodyPr/>
        <a:lstStyle/>
        <a:p>
          <a:endParaRPr lang="en-US"/>
        </a:p>
      </dgm:t>
    </dgm:pt>
    <dgm:pt modelId="{BDCD801E-CCE8-4B12-8615-F61EC80AAEA4}" type="pres">
      <dgm:prSet presAssocID="{0161F069-B786-4113-8E30-E62C2C292749}" presName="root2" presStyleCnt="0"/>
      <dgm:spPr/>
    </dgm:pt>
    <dgm:pt modelId="{AC19E58B-0A5B-4F70-85A6-DE50B6463A02}" type="pres">
      <dgm:prSet presAssocID="{0161F069-B786-4113-8E30-E62C2C292749}" presName="LevelTwoTextNode" presStyleLbl="asst0" presStyleIdx="1" presStyleCnt="3">
        <dgm:presLayoutVars>
          <dgm:chPref val="3"/>
        </dgm:presLayoutVars>
      </dgm:prSet>
      <dgm:spPr/>
      <dgm:t>
        <a:bodyPr/>
        <a:lstStyle/>
        <a:p>
          <a:endParaRPr lang="en-US"/>
        </a:p>
      </dgm:t>
    </dgm:pt>
    <dgm:pt modelId="{6AA0E3DE-CC79-4B59-A056-E6A2F10DF79C}" type="pres">
      <dgm:prSet presAssocID="{0161F069-B786-4113-8E30-E62C2C292749}" presName="level3hierChild" presStyleCnt="0"/>
      <dgm:spPr/>
    </dgm:pt>
    <dgm:pt modelId="{AF26DE27-DEEA-4E51-B6F1-ACC09E61F910}" type="pres">
      <dgm:prSet presAssocID="{7494E174-A3F8-41CA-986F-6EAD63DB3025}" presName="conn2-1" presStyleLbl="parChTrans1D3" presStyleIdx="1" presStyleCnt="4"/>
      <dgm:spPr/>
      <dgm:t>
        <a:bodyPr/>
        <a:lstStyle/>
        <a:p>
          <a:endParaRPr lang="en-US"/>
        </a:p>
      </dgm:t>
    </dgm:pt>
    <dgm:pt modelId="{1630273B-089B-40FB-ABE1-E4A5AFEE1F6B}" type="pres">
      <dgm:prSet presAssocID="{7494E174-A3F8-41CA-986F-6EAD63DB3025}" presName="connTx" presStyleLbl="parChTrans1D3" presStyleIdx="1" presStyleCnt="4"/>
      <dgm:spPr/>
      <dgm:t>
        <a:bodyPr/>
        <a:lstStyle/>
        <a:p>
          <a:endParaRPr lang="en-US"/>
        </a:p>
      </dgm:t>
    </dgm:pt>
    <dgm:pt modelId="{BCCE733A-2F6E-433D-A2DE-EA5173EFCF83}" type="pres">
      <dgm:prSet presAssocID="{A47974B3-8CE9-449F-9C98-5094127819BB}" presName="root2" presStyleCnt="0"/>
      <dgm:spPr/>
    </dgm:pt>
    <dgm:pt modelId="{DCC1CA35-D896-4D79-B496-A388A564B104}" type="pres">
      <dgm:prSet presAssocID="{A47974B3-8CE9-449F-9C98-5094127819BB}" presName="LevelTwoTextNode" presStyleLbl="node3" presStyleIdx="1" presStyleCnt="4">
        <dgm:presLayoutVars>
          <dgm:chPref val="3"/>
        </dgm:presLayoutVars>
      </dgm:prSet>
      <dgm:spPr/>
      <dgm:t>
        <a:bodyPr/>
        <a:lstStyle/>
        <a:p>
          <a:endParaRPr lang="en-US"/>
        </a:p>
      </dgm:t>
    </dgm:pt>
    <dgm:pt modelId="{12D6B2EA-F09A-4679-B275-08A1848A53E6}" type="pres">
      <dgm:prSet presAssocID="{A47974B3-8CE9-449F-9C98-5094127819BB}" presName="level3hierChild" presStyleCnt="0"/>
      <dgm:spPr/>
    </dgm:pt>
    <dgm:pt modelId="{1948C6C5-DBAD-4450-A430-BBCC1DB5E583}" type="pres">
      <dgm:prSet presAssocID="{AEBA34F2-6DE7-4B96-A3E4-E7FB87BD27C1}" presName="conn2-1" presStyleLbl="parChTrans1D2" presStyleIdx="4" presStyleCnt="5"/>
      <dgm:spPr/>
      <dgm:t>
        <a:bodyPr/>
        <a:lstStyle/>
        <a:p>
          <a:endParaRPr lang="en-US"/>
        </a:p>
      </dgm:t>
    </dgm:pt>
    <dgm:pt modelId="{F7D0C364-2100-4532-9A07-2413661E7352}" type="pres">
      <dgm:prSet presAssocID="{AEBA34F2-6DE7-4B96-A3E4-E7FB87BD27C1}" presName="connTx" presStyleLbl="parChTrans1D2" presStyleIdx="4" presStyleCnt="5"/>
      <dgm:spPr/>
      <dgm:t>
        <a:bodyPr/>
        <a:lstStyle/>
        <a:p>
          <a:endParaRPr lang="en-US"/>
        </a:p>
      </dgm:t>
    </dgm:pt>
    <dgm:pt modelId="{63F10F2B-CE39-4D4D-8969-C575C61A0676}" type="pres">
      <dgm:prSet presAssocID="{A8DA095F-40FF-442D-A39D-FDD46AD3C052}" presName="root2" presStyleCnt="0"/>
      <dgm:spPr/>
    </dgm:pt>
    <dgm:pt modelId="{32A886F0-1DCF-42D6-95CA-2B729EC65A77}" type="pres">
      <dgm:prSet presAssocID="{A8DA095F-40FF-442D-A39D-FDD46AD3C052}" presName="LevelTwoTextNode" presStyleLbl="asst0" presStyleIdx="2" presStyleCnt="3">
        <dgm:presLayoutVars>
          <dgm:chPref val="3"/>
        </dgm:presLayoutVars>
      </dgm:prSet>
      <dgm:spPr/>
      <dgm:t>
        <a:bodyPr/>
        <a:lstStyle/>
        <a:p>
          <a:endParaRPr lang="en-US"/>
        </a:p>
      </dgm:t>
    </dgm:pt>
    <dgm:pt modelId="{ECADA4F8-3F61-4587-BE81-5BC2D604FC1F}" type="pres">
      <dgm:prSet presAssocID="{A8DA095F-40FF-442D-A39D-FDD46AD3C052}" presName="level3hierChild" presStyleCnt="0"/>
      <dgm:spPr/>
    </dgm:pt>
    <dgm:pt modelId="{B7D1E581-32B1-4BA8-913D-91BB96C007BD}" type="pres">
      <dgm:prSet presAssocID="{31BE48FE-E0CA-4DD7-8CB8-F21761809A63}" presName="conn2-1" presStyleLbl="parChTrans1D3" presStyleIdx="2" presStyleCnt="4"/>
      <dgm:spPr/>
      <dgm:t>
        <a:bodyPr/>
        <a:lstStyle/>
        <a:p>
          <a:endParaRPr lang="en-US"/>
        </a:p>
      </dgm:t>
    </dgm:pt>
    <dgm:pt modelId="{2D7A28D5-6C97-4244-9D6C-30EF47A4AE7F}" type="pres">
      <dgm:prSet presAssocID="{31BE48FE-E0CA-4DD7-8CB8-F21761809A63}" presName="connTx" presStyleLbl="parChTrans1D3" presStyleIdx="2" presStyleCnt="4"/>
      <dgm:spPr/>
      <dgm:t>
        <a:bodyPr/>
        <a:lstStyle/>
        <a:p>
          <a:endParaRPr lang="en-US"/>
        </a:p>
      </dgm:t>
    </dgm:pt>
    <dgm:pt modelId="{3A9357C1-FFF0-4DAB-AF20-C5EA3549ACA2}" type="pres">
      <dgm:prSet presAssocID="{744446E9-4218-46D6-880F-78F2C62779A9}" presName="root2" presStyleCnt="0"/>
      <dgm:spPr/>
    </dgm:pt>
    <dgm:pt modelId="{74109053-CA45-4EC6-AEDB-094555A1F16E}" type="pres">
      <dgm:prSet presAssocID="{744446E9-4218-46D6-880F-78F2C62779A9}" presName="LevelTwoTextNode" presStyleLbl="node3" presStyleIdx="2" presStyleCnt="4">
        <dgm:presLayoutVars>
          <dgm:chPref val="3"/>
        </dgm:presLayoutVars>
      </dgm:prSet>
      <dgm:spPr/>
      <dgm:t>
        <a:bodyPr/>
        <a:lstStyle/>
        <a:p>
          <a:endParaRPr lang="en-US"/>
        </a:p>
      </dgm:t>
    </dgm:pt>
    <dgm:pt modelId="{2DA5DE04-6C16-4888-9596-B4D65ACB2F85}" type="pres">
      <dgm:prSet presAssocID="{744446E9-4218-46D6-880F-78F2C62779A9}" presName="level3hierChild" presStyleCnt="0"/>
      <dgm:spPr/>
    </dgm:pt>
    <dgm:pt modelId="{2DC680CB-E5C2-4249-8178-E19976BA3900}" type="pres">
      <dgm:prSet presAssocID="{D5BA2ED9-B060-432D-91CF-60934E086AFE}" presName="conn2-1" presStyleLbl="parChTrans1D3" presStyleIdx="3" presStyleCnt="4"/>
      <dgm:spPr/>
      <dgm:t>
        <a:bodyPr/>
        <a:lstStyle/>
        <a:p>
          <a:endParaRPr lang="en-US"/>
        </a:p>
      </dgm:t>
    </dgm:pt>
    <dgm:pt modelId="{C4D1421D-58F2-4BCD-AB3E-9BCB3B80184E}" type="pres">
      <dgm:prSet presAssocID="{D5BA2ED9-B060-432D-91CF-60934E086AFE}" presName="connTx" presStyleLbl="parChTrans1D3" presStyleIdx="3" presStyleCnt="4"/>
      <dgm:spPr/>
      <dgm:t>
        <a:bodyPr/>
        <a:lstStyle/>
        <a:p>
          <a:endParaRPr lang="en-US"/>
        </a:p>
      </dgm:t>
    </dgm:pt>
    <dgm:pt modelId="{F7F60B60-7534-4662-89C4-469544FAD3B3}" type="pres">
      <dgm:prSet presAssocID="{89178B66-01F8-4560-9283-FA110BB0D8A7}" presName="root2" presStyleCnt="0"/>
      <dgm:spPr/>
    </dgm:pt>
    <dgm:pt modelId="{5BD0BE2B-0544-4F0C-A571-B8289FBD3C24}" type="pres">
      <dgm:prSet presAssocID="{89178B66-01F8-4560-9283-FA110BB0D8A7}" presName="LevelTwoTextNode" presStyleLbl="node3" presStyleIdx="3" presStyleCnt="4">
        <dgm:presLayoutVars>
          <dgm:chPref val="3"/>
        </dgm:presLayoutVars>
      </dgm:prSet>
      <dgm:spPr/>
      <dgm:t>
        <a:bodyPr/>
        <a:lstStyle/>
        <a:p>
          <a:endParaRPr lang="en-US"/>
        </a:p>
      </dgm:t>
    </dgm:pt>
    <dgm:pt modelId="{C19C7AE2-00B4-4816-AB34-57392F12FAB6}" type="pres">
      <dgm:prSet presAssocID="{89178B66-01F8-4560-9283-FA110BB0D8A7}" presName="level3hierChild" presStyleCnt="0"/>
      <dgm:spPr/>
    </dgm:pt>
  </dgm:ptLst>
  <dgm:cxnLst>
    <dgm:cxn modelId="{957B468C-624A-4D24-BB4E-471A437302DE}" type="presOf" srcId="{2C7717F7-5ADF-40E1-81F6-8C984F74517C}" destId="{61EB2642-ADBE-4B1E-BFB1-CE78B7CF06A1}" srcOrd="0" destOrd="0" presId="urn:microsoft.com/office/officeart/2005/8/layout/hierarchy2"/>
    <dgm:cxn modelId="{9E91DB2E-1E97-4358-A021-D27960E3D58A}" type="presOf" srcId="{7494E174-A3F8-41CA-986F-6EAD63DB3025}" destId="{AF26DE27-DEEA-4E51-B6F1-ACC09E61F910}" srcOrd="0" destOrd="0" presId="urn:microsoft.com/office/officeart/2005/8/layout/hierarchy2"/>
    <dgm:cxn modelId="{B98653FE-7ABB-4E94-9BB3-C8107DE2EB71}" type="presOf" srcId="{C09C5422-6029-4325-B782-5C39AB2B051B}" destId="{0E391849-5729-48AD-B2C9-B45091DDBA44}" srcOrd="1" destOrd="0" presId="urn:microsoft.com/office/officeart/2005/8/layout/hierarchy2"/>
    <dgm:cxn modelId="{BFA81E74-303B-4552-861B-FBE12D15A940}" type="presOf" srcId="{AEBA34F2-6DE7-4B96-A3E4-E7FB87BD27C1}" destId="{F7D0C364-2100-4532-9A07-2413661E7352}" srcOrd="1" destOrd="0" presId="urn:microsoft.com/office/officeart/2005/8/layout/hierarchy2"/>
    <dgm:cxn modelId="{2A946FF1-836A-4C40-80B5-D8D377C32F08}" type="presOf" srcId="{A8DA095F-40FF-442D-A39D-FDD46AD3C052}" destId="{32A886F0-1DCF-42D6-95CA-2B729EC65A77}" srcOrd="0" destOrd="0" presId="urn:microsoft.com/office/officeart/2005/8/layout/hierarchy2"/>
    <dgm:cxn modelId="{BBB070AA-6540-4086-B808-4982CB89FBEA}" srcId="{5DA8A21E-D330-4726-B4BE-CCC5E3429895}" destId="{C71E7A88-727C-42B9-BD4D-D03BCC955E72}" srcOrd="1" destOrd="0" parTransId="{8C01AF5E-FB5E-447B-A469-2B29B52527FE}" sibTransId="{1365E56E-5FA4-4FCD-A9D4-EC1E3C610DEF}"/>
    <dgm:cxn modelId="{F5B0B51A-B193-4EF0-8344-BB728AC90B3F}" type="presOf" srcId="{D5BA2ED9-B060-432D-91CF-60934E086AFE}" destId="{C4D1421D-58F2-4BCD-AB3E-9BCB3B80184E}" srcOrd="1" destOrd="0" presId="urn:microsoft.com/office/officeart/2005/8/layout/hierarchy2"/>
    <dgm:cxn modelId="{DF9E079B-F610-409E-B84B-3E8F1D37DE22}" type="presOf" srcId="{89178B66-01F8-4560-9283-FA110BB0D8A7}" destId="{5BD0BE2B-0544-4F0C-A571-B8289FBD3C24}" srcOrd="0" destOrd="0" presId="urn:microsoft.com/office/officeart/2005/8/layout/hierarchy2"/>
    <dgm:cxn modelId="{63716D8B-4103-4AB9-B887-4A8D63093C2A}" srcId="{98187D29-BD12-4669-A74F-6689F3D4164A}" destId="{3C375F25-5C73-46D6-AD97-A7094C9EBD6C}" srcOrd="0" destOrd="0" parTransId="{C09C5422-6029-4325-B782-5C39AB2B051B}" sibTransId="{2AD7E042-A6AC-4346-BCBB-81D62E9B37FA}"/>
    <dgm:cxn modelId="{C8C1392B-8563-4BF0-96E7-AB61D020EC39}" type="presOf" srcId="{AEBA34F2-6DE7-4B96-A3E4-E7FB87BD27C1}" destId="{1948C6C5-DBAD-4450-A430-BBCC1DB5E583}" srcOrd="0" destOrd="0" presId="urn:microsoft.com/office/officeart/2005/8/layout/hierarchy2"/>
    <dgm:cxn modelId="{7DBBDD9E-1542-4952-B3D0-082CFC1C7D47}" type="presOf" srcId="{C09C5422-6029-4325-B782-5C39AB2B051B}" destId="{9B5FB03C-5531-4968-A1ED-A352F336FE29}" srcOrd="0" destOrd="0" presId="urn:microsoft.com/office/officeart/2005/8/layout/hierarchy2"/>
    <dgm:cxn modelId="{E088B8EA-D17F-4614-9715-992635AEFC0A}" srcId="{98187D29-BD12-4669-A74F-6689F3D4164A}" destId="{0161F069-B786-4113-8E30-E62C2C292749}" srcOrd="1" destOrd="0" parTransId="{9EA42E7C-5A01-48FC-9B51-AB819598FA6A}" sibTransId="{09BDDE41-A435-447E-A82D-1E6AF38FF612}"/>
    <dgm:cxn modelId="{837C791D-DC95-461F-97AD-E721127D04EA}" type="presOf" srcId="{5DA8A21E-D330-4726-B4BE-CCC5E3429895}" destId="{D7791F32-A453-40A5-A45F-035DBC7F02FD}" srcOrd="0" destOrd="0" presId="urn:microsoft.com/office/officeart/2005/8/layout/hierarchy2"/>
    <dgm:cxn modelId="{699A7BB9-A69F-4962-A35E-5ADAF5963212}" type="presOf" srcId="{8C01AF5E-FB5E-447B-A469-2B29B52527FE}" destId="{D1966C3F-E80F-4AE8-9CC3-3C18F519F798}" srcOrd="1" destOrd="0" presId="urn:microsoft.com/office/officeart/2005/8/layout/hierarchy2"/>
    <dgm:cxn modelId="{71362920-9DE1-4D6A-B48E-D02290A4BF72}" type="presOf" srcId="{8C01AF5E-FB5E-447B-A469-2B29B52527FE}" destId="{69CD4C33-C817-4E97-99F7-73E4F165AD16}" srcOrd="0" destOrd="0" presId="urn:microsoft.com/office/officeart/2005/8/layout/hierarchy2"/>
    <dgm:cxn modelId="{16626468-6EDA-411E-833E-806EA4610A3F}" type="presOf" srcId="{9EA42E7C-5A01-48FC-9B51-AB819598FA6A}" destId="{7E851C26-4334-4F5F-88B2-1CF3F20A50A7}" srcOrd="1" destOrd="0" presId="urn:microsoft.com/office/officeart/2005/8/layout/hierarchy2"/>
    <dgm:cxn modelId="{9A8804B9-B73B-4F7B-89BC-80E0C94AF3A2}" srcId="{AE89FC72-FD83-496F-BC35-D7B2C3B6A7B9}" destId="{98187D29-BD12-4669-A74F-6689F3D4164A}" srcOrd="1" destOrd="0" parTransId="{56FE4824-F906-4B13-BF0D-F2B8FBD7F605}" sibTransId="{BBAD8FC9-7A58-4693-8E78-96D70EC56658}"/>
    <dgm:cxn modelId="{5AB36FB0-E7B0-4065-BD52-7A1145F17C20}" srcId="{A8DA095F-40FF-442D-A39D-FDD46AD3C052}" destId="{744446E9-4218-46D6-880F-78F2C62779A9}" srcOrd="0" destOrd="0" parTransId="{31BE48FE-E0CA-4DD7-8CB8-F21761809A63}" sibTransId="{3DC5AFF8-3EDD-4E87-B824-3F9F2371E0CE}"/>
    <dgm:cxn modelId="{F6B4E2E5-2884-437D-BE5D-F872DBAC7FD9}" type="presOf" srcId="{31BE48FE-E0CA-4DD7-8CB8-F21761809A63}" destId="{2D7A28D5-6C97-4244-9D6C-30EF47A4AE7F}" srcOrd="1" destOrd="0" presId="urn:microsoft.com/office/officeart/2005/8/layout/hierarchy2"/>
    <dgm:cxn modelId="{55E8DAD9-5E82-4A80-9FF2-FC3C0E729B16}" type="presOf" srcId="{3C375F25-5C73-46D6-AD97-A7094C9EBD6C}" destId="{A2CACB48-033F-4F94-AA23-97D3F2D5E933}" srcOrd="0" destOrd="0" presId="urn:microsoft.com/office/officeart/2005/8/layout/hierarchy2"/>
    <dgm:cxn modelId="{96FA72CC-E9DB-4569-9FA2-9555B30638EC}" type="presOf" srcId="{C71E7A88-727C-42B9-BD4D-D03BCC955E72}" destId="{FA52CE72-4316-4409-AB2B-DBD744261653}" srcOrd="0" destOrd="0" presId="urn:microsoft.com/office/officeart/2005/8/layout/hierarchy2"/>
    <dgm:cxn modelId="{05511B91-6171-43AF-8BF4-29965A623B6B}" type="presOf" srcId="{744446E9-4218-46D6-880F-78F2C62779A9}" destId="{74109053-CA45-4EC6-AEDB-094555A1F16E}" srcOrd="0" destOrd="0" presId="urn:microsoft.com/office/officeart/2005/8/layout/hierarchy2"/>
    <dgm:cxn modelId="{1B5CAAEA-C667-4893-9BC0-0D50EA83A907}" srcId="{98187D29-BD12-4669-A74F-6689F3D4164A}" destId="{A8DA095F-40FF-442D-A39D-FDD46AD3C052}" srcOrd="2" destOrd="0" parTransId="{AEBA34F2-6DE7-4B96-A3E4-E7FB87BD27C1}" sibTransId="{EB37BC51-02B0-4BD5-A308-C7F44D2C84E4}"/>
    <dgm:cxn modelId="{DDB79295-8204-4AAD-B170-6CDD2C975DD4}" srcId="{5DA8A21E-D330-4726-B4BE-CCC5E3429895}" destId="{16324AD4-0558-4F02-8799-32792F2CAE00}" srcOrd="0" destOrd="0" parTransId="{2C7717F7-5ADF-40E1-81F6-8C984F74517C}" sibTransId="{198DECF5-36E9-4061-820B-6A33CC135C49}"/>
    <dgm:cxn modelId="{51394961-6E26-4BA7-AEF1-4AA1F74852AE}" srcId="{AE89FC72-FD83-496F-BC35-D7B2C3B6A7B9}" destId="{5DA8A21E-D330-4726-B4BE-CCC5E3429895}" srcOrd="0" destOrd="0" parTransId="{DF1CBFD9-FA00-4F32-BC7D-00E851B51F51}" sibTransId="{4FD93529-6387-42EB-81D4-56A1C39BC40F}"/>
    <dgm:cxn modelId="{8F444337-4F55-4634-843F-443C8CA116E0}" type="presOf" srcId="{D5BA2ED9-B060-432D-91CF-60934E086AFE}" destId="{2DC680CB-E5C2-4249-8178-E19976BA3900}" srcOrd="0" destOrd="0" presId="urn:microsoft.com/office/officeart/2005/8/layout/hierarchy2"/>
    <dgm:cxn modelId="{CB30FAAE-6FCD-4864-8B81-E51CCC85A6F5}" type="presOf" srcId="{5D49C0F9-09A8-42DE-B1C0-50F8843F26CC}" destId="{6802C2BB-B12D-4696-A27A-B27C7824110C}" srcOrd="0" destOrd="0" presId="urn:microsoft.com/office/officeart/2005/8/layout/hierarchy2"/>
    <dgm:cxn modelId="{B86EAE13-C677-483D-939A-9FEADC481F77}" type="presOf" srcId="{A47974B3-8CE9-449F-9C98-5094127819BB}" destId="{DCC1CA35-D896-4D79-B496-A388A564B104}" srcOrd="0" destOrd="0" presId="urn:microsoft.com/office/officeart/2005/8/layout/hierarchy2"/>
    <dgm:cxn modelId="{51EF394E-AA63-42A3-928A-E66ECA40F8F9}" srcId="{0161F069-B786-4113-8E30-E62C2C292749}" destId="{A47974B3-8CE9-449F-9C98-5094127819BB}" srcOrd="0" destOrd="0" parTransId="{7494E174-A3F8-41CA-986F-6EAD63DB3025}" sibTransId="{C60BE23D-6654-41B2-9F77-113FB028B578}"/>
    <dgm:cxn modelId="{FD7CA3D0-F904-4749-BBFA-A709295796E6}" type="presOf" srcId="{16324AD4-0558-4F02-8799-32792F2CAE00}" destId="{FB2E7C83-D58D-4611-AF51-08270DDC9D37}" srcOrd="0" destOrd="0" presId="urn:microsoft.com/office/officeart/2005/8/layout/hierarchy2"/>
    <dgm:cxn modelId="{FE541323-30C1-4328-A90C-55445671696B}" type="presOf" srcId="{31BE48FE-E0CA-4DD7-8CB8-F21761809A63}" destId="{B7D1E581-32B1-4BA8-913D-91BB96C007BD}" srcOrd="0" destOrd="0" presId="urn:microsoft.com/office/officeart/2005/8/layout/hierarchy2"/>
    <dgm:cxn modelId="{0B6B11A7-458C-477A-A05C-12D48B5FBDB8}" type="presOf" srcId="{1357B2BA-1039-44C5-8CBD-EF2BEF313897}" destId="{0C2ABE36-ACE7-48F6-AD76-E9F97D52C36E}" srcOrd="1" destOrd="0" presId="urn:microsoft.com/office/officeart/2005/8/layout/hierarchy2"/>
    <dgm:cxn modelId="{4E4F096E-8101-4F25-8D11-23740A753645}" type="presOf" srcId="{98187D29-BD12-4669-A74F-6689F3D4164A}" destId="{83C4CF88-AA0B-4DAD-B25D-9860F20D7505}" srcOrd="0" destOrd="0" presId="urn:microsoft.com/office/officeart/2005/8/layout/hierarchy2"/>
    <dgm:cxn modelId="{A2B160AC-BF1E-40DD-834F-274F6D637B69}" srcId="{3C375F25-5C73-46D6-AD97-A7094C9EBD6C}" destId="{5D49C0F9-09A8-42DE-B1C0-50F8843F26CC}" srcOrd="0" destOrd="0" parTransId="{1357B2BA-1039-44C5-8CBD-EF2BEF313897}" sibTransId="{95F4D3B3-D5ED-4058-985C-8E1AAE0A4D56}"/>
    <dgm:cxn modelId="{E62168BB-199F-4116-B50B-F0431C0F0346}" type="presOf" srcId="{7494E174-A3F8-41CA-986F-6EAD63DB3025}" destId="{1630273B-089B-40FB-ABE1-E4A5AFEE1F6B}" srcOrd="1" destOrd="0" presId="urn:microsoft.com/office/officeart/2005/8/layout/hierarchy2"/>
    <dgm:cxn modelId="{24BF320D-171A-4787-A65D-3A6DDA2E7B8E}" srcId="{A8DA095F-40FF-442D-A39D-FDD46AD3C052}" destId="{89178B66-01F8-4560-9283-FA110BB0D8A7}" srcOrd="1" destOrd="0" parTransId="{D5BA2ED9-B060-432D-91CF-60934E086AFE}" sibTransId="{DB22179E-E5E8-4027-A49C-574DE8381102}"/>
    <dgm:cxn modelId="{AF13E0F6-444D-43F9-8586-0877997376BF}" type="presOf" srcId="{0161F069-B786-4113-8E30-E62C2C292749}" destId="{AC19E58B-0A5B-4F70-85A6-DE50B6463A02}" srcOrd="0" destOrd="0" presId="urn:microsoft.com/office/officeart/2005/8/layout/hierarchy2"/>
    <dgm:cxn modelId="{3F9E8B80-F78E-425D-B1B5-59CCE8CCE398}" type="presOf" srcId="{2C7717F7-5ADF-40E1-81F6-8C984F74517C}" destId="{601660BD-6E82-4AE7-9E79-14DA84E39878}" srcOrd="1" destOrd="0" presId="urn:microsoft.com/office/officeart/2005/8/layout/hierarchy2"/>
    <dgm:cxn modelId="{F739F92D-FF44-41E2-A783-9EF04DD2C8AE}" type="presOf" srcId="{9EA42E7C-5A01-48FC-9B51-AB819598FA6A}" destId="{124C06A8-5F6E-4414-9B93-AE887B1AE7F8}" srcOrd="0" destOrd="0" presId="urn:microsoft.com/office/officeart/2005/8/layout/hierarchy2"/>
    <dgm:cxn modelId="{0EFBC45F-1BD5-4342-8206-C878A03501CA}" type="presOf" srcId="{1357B2BA-1039-44C5-8CBD-EF2BEF313897}" destId="{C740E3ED-B37F-45B4-B455-B3E9780E3327}" srcOrd="0" destOrd="0" presId="urn:microsoft.com/office/officeart/2005/8/layout/hierarchy2"/>
    <dgm:cxn modelId="{00574BE3-9558-4D5D-8790-4AF0C5694103}" type="presOf" srcId="{AE89FC72-FD83-496F-BC35-D7B2C3B6A7B9}" destId="{85CFEA3E-9021-4B98-AC50-5BBECA3DE279}" srcOrd="0" destOrd="0" presId="urn:microsoft.com/office/officeart/2005/8/layout/hierarchy2"/>
    <dgm:cxn modelId="{F82E437C-3899-4A0C-B52E-B3A48AF877AD}" type="presParOf" srcId="{85CFEA3E-9021-4B98-AC50-5BBECA3DE279}" destId="{2573BC9B-5F57-49B7-BCBA-CBFACFF6D0D8}" srcOrd="0" destOrd="0" presId="urn:microsoft.com/office/officeart/2005/8/layout/hierarchy2"/>
    <dgm:cxn modelId="{B27232B0-072A-4713-AFCB-43971F99E5A5}" type="presParOf" srcId="{2573BC9B-5F57-49B7-BCBA-CBFACFF6D0D8}" destId="{D7791F32-A453-40A5-A45F-035DBC7F02FD}" srcOrd="0" destOrd="0" presId="urn:microsoft.com/office/officeart/2005/8/layout/hierarchy2"/>
    <dgm:cxn modelId="{7B5459A5-DEE5-4446-834B-CFB50F28E254}" type="presParOf" srcId="{2573BC9B-5F57-49B7-BCBA-CBFACFF6D0D8}" destId="{44AF03E9-E18A-4937-AE36-EBC570A05500}" srcOrd="1" destOrd="0" presId="urn:microsoft.com/office/officeart/2005/8/layout/hierarchy2"/>
    <dgm:cxn modelId="{8FC0F1EB-13CA-4BA8-9D37-3456E82182DA}" type="presParOf" srcId="{44AF03E9-E18A-4937-AE36-EBC570A05500}" destId="{61EB2642-ADBE-4B1E-BFB1-CE78B7CF06A1}" srcOrd="0" destOrd="0" presId="urn:microsoft.com/office/officeart/2005/8/layout/hierarchy2"/>
    <dgm:cxn modelId="{6A707549-6DD9-4B87-B330-CC2D21EDA525}" type="presParOf" srcId="{61EB2642-ADBE-4B1E-BFB1-CE78B7CF06A1}" destId="{601660BD-6E82-4AE7-9E79-14DA84E39878}" srcOrd="0" destOrd="0" presId="urn:microsoft.com/office/officeart/2005/8/layout/hierarchy2"/>
    <dgm:cxn modelId="{3A16D8B0-EDFD-4DA7-8D63-B13698E20AA7}" type="presParOf" srcId="{44AF03E9-E18A-4937-AE36-EBC570A05500}" destId="{E8D5D3DD-343A-4330-ACD0-EB77E71EE0B2}" srcOrd="1" destOrd="0" presId="urn:microsoft.com/office/officeart/2005/8/layout/hierarchy2"/>
    <dgm:cxn modelId="{0E2E6520-C5A7-4C85-9C19-DCC2395CCFA4}" type="presParOf" srcId="{E8D5D3DD-343A-4330-ACD0-EB77E71EE0B2}" destId="{FB2E7C83-D58D-4611-AF51-08270DDC9D37}" srcOrd="0" destOrd="0" presId="urn:microsoft.com/office/officeart/2005/8/layout/hierarchy2"/>
    <dgm:cxn modelId="{64D30A43-0A8C-412D-8401-90ECDA092F5C}" type="presParOf" srcId="{E8D5D3DD-343A-4330-ACD0-EB77E71EE0B2}" destId="{3DA40A22-28D7-4128-AA8B-A54A91BD1114}" srcOrd="1" destOrd="0" presId="urn:microsoft.com/office/officeart/2005/8/layout/hierarchy2"/>
    <dgm:cxn modelId="{5796B783-4288-4FC0-A95B-87F77C17ABAF}" type="presParOf" srcId="{44AF03E9-E18A-4937-AE36-EBC570A05500}" destId="{69CD4C33-C817-4E97-99F7-73E4F165AD16}" srcOrd="2" destOrd="0" presId="urn:microsoft.com/office/officeart/2005/8/layout/hierarchy2"/>
    <dgm:cxn modelId="{425475A6-E766-4D29-9C6E-D54C5BC7198C}" type="presParOf" srcId="{69CD4C33-C817-4E97-99F7-73E4F165AD16}" destId="{D1966C3F-E80F-4AE8-9CC3-3C18F519F798}" srcOrd="0" destOrd="0" presId="urn:microsoft.com/office/officeart/2005/8/layout/hierarchy2"/>
    <dgm:cxn modelId="{78F38AB8-6DEC-45A8-B967-BB9404F0302F}" type="presParOf" srcId="{44AF03E9-E18A-4937-AE36-EBC570A05500}" destId="{3820B803-83E0-46FE-B4CD-11AE2D80708B}" srcOrd="3" destOrd="0" presId="urn:microsoft.com/office/officeart/2005/8/layout/hierarchy2"/>
    <dgm:cxn modelId="{E79CD4C9-D823-471D-9305-00ED810FD144}" type="presParOf" srcId="{3820B803-83E0-46FE-B4CD-11AE2D80708B}" destId="{FA52CE72-4316-4409-AB2B-DBD744261653}" srcOrd="0" destOrd="0" presId="urn:microsoft.com/office/officeart/2005/8/layout/hierarchy2"/>
    <dgm:cxn modelId="{97CCBDEF-5599-4A8D-8848-640FCE466920}" type="presParOf" srcId="{3820B803-83E0-46FE-B4CD-11AE2D80708B}" destId="{62B58510-B92F-454A-8345-B49A615DA05D}" srcOrd="1" destOrd="0" presId="urn:microsoft.com/office/officeart/2005/8/layout/hierarchy2"/>
    <dgm:cxn modelId="{8A0F8DB1-3497-4442-BC80-30BD0C0DC715}" type="presParOf" srcId="{85CFEA3E-9021-4B98-AC50-5BBECA3DE279}" destId="{61B6F175-DF91-4B77-B1EC-1EB53127D8CE}" srcOrd="1" destOrd="0" presId="urn:microsoft.com/office/officeart/2005/8/layout/hierarchy2"/>
    <dgm:cxn modelId="{A1AD0291-5F33-4220-927A-E08A8E0C49FC}" type="presParOf" srcId="{61B6F175-DF91-4B77-B1EC-1EB53127D8CE}" destId="{83C4CF88-AA0B-4DAD-B25D-9860F20D7505}" srcOrd="0" destOrd="0" presId="urn:microsoft.com/office/officeart/2005/8/layout/hierarchy2"/>
    <dgm:cxn modelId="{FD2E8120-DBAF-4F4D-8586-464DE2A0971A}" type="presParOf" srcId="{61B6F175-DF91-4B77-B1EC-1EB53127D8CE}" destId="{534FD6E2-2254-4318-ABAA-D0BF77C4338C}" srcOrd="1" destOrd="0" presId="urn:microsoft.com/office/officeart/2005/8/layout/hierarchy2"/>
    <dgm:cxn modelId="{E844B369-6052-4A9E-9CA1-3F6DB6096659}" type="presParOf" srcId="{534FD6E2-2254-4318-ABAA-D0BF77C4338C}" destId="{9B5FB03C-5531-4968-A1ED-A352F336FE29}" srcOrd="0" destOrd="0" presId="urn:microsoft.com/office/officeart/2005/8/layout/hierarchy2"/>
    <dgm:cxn modelId="{ABDAE8F1-8700-4478-AB9F-A10BBAB84700}" type="presParOf" srcId="{9B5FB03C-5531-4968-A1ED-A352F336FE29}" destId="{0E391849-5729-48AD-B2C9-B45091DDBA44}" srcOrd="0" destOrd="0" presId="urn:microsoft.com/office/officeart/2005/8/layout/hierarchy2"/>
    <dgm:cxn modelId="{45AB127F-28E2-4EFD-9EAB-990CD4E2E20F}" type="presParOf" srcId="{534FD6E2-2254-4318-ABAA-D0BF77C4338C}" destId="{20ADC595-BA47-47D5-91A4-FC87277C8303}" srcOrd="1" destOrd="0" presId="urn:microsoft.com/office/officeart/2005/8/layout/hierarchy2"/>
    <dgm:cxn modelId="{A486DE88-20AF-41C5-B9FB-43723376B490}" type="presParOf" srcId="{20ADC595-BA47-47D5-91A4-FC87277C8303}" destId="{A2CACB48-033F-4F94-AA23-97D3F2D5E933}" srcOrd="0" destOrd="0" presId="urn:microsoft.com/office/officeart/2005/8/layout/hierarchy2"/>
    <dgm:cxn modelId="{089BF7C2-E43F-4ED7-A4F7-BC006618A4AD}" type="presParOf" srcId="{20ADC595-BA47-47D5-91A4-FC87277C8303}" destId="{F2BC88C3-7521-4119-B108-AC6BCD384D79}" srcOrd="1" destOrd="0" presId="urn:microsoft.com/office/officeart/2005/8/layout/hierarchy2"/>
    <dgm:cxn modelId="{030FBBD2-A8DF-4CE7-9350-FBB1B53BA020}" type="presParOf" srcId="{F2BC88C3-7521-4119-B108-AC6BCD384D79}" destId="{C740E3ED-B37F-45B4-B455-B3E9780E3327}" srcOrd="0" destOrd="0" presId="urn:microsoft.com/office/officeart/2005/8/layout/hierarchy2"/>
    <dgm:cxn modelId="{350A5FF4-1D04-409F-856A-498AC96B1176}" type="presParOf" srcId="{C740E3ED-B37F-45B4-B455-B3E9780E3327}" destId="{0C2ABE36-ACE7-48F6-AD76-E9F97D52C36E}" srcOrd="0" destOrd="0" presId="urn:microsoft.com/office/officeart/2005/8/layout/hierarchy2"/>
    <dgm:cxn modelId="{B30982E7-E613-46D6-BBCD-3050718454CD}" type="presParOf" srcId="{F2BC88C3-7521-4119-B108-AC6BCD384D79}" destId="{521C4044-79E7-4D82-90AD-38F1F9E3FB46}" srcOrd="1" destOrd="0" presId="urn:microsoft.com/office/officeart/2005/8/layout/hierarchy2"/>
    <dgm:cxn modelId="{8E92C906-CEF4-49C5-AD19-35B86A33D015}" type="presParOf" srcId="{521C4044-79E7-4D82-90AD-38F1F9E3FB46}" destId="{6802C2BB-B12D-4696-A27A-B27C7824110C}" srcOrd="0" destOrd="0" presId="urn:microsoft.com/office/officeart/2005/8/layout/hierarchy2"/>
    <dgm:cxn modelId="{8A5B96AF-B874-4EDD-A82D-8A2C4AD71604}" type="presParOf" srcId="{521C4044-79E7-4D82-90AD-38F1F9E3FB46}" destId="{A845F1A1-A56F-4EB2-85DD-A4574ADF735F}" srcOrd="1" destOrd="0" presId="urn:microsoft.com/office/officeart/2005/8/layout/hierarchy2"/>
    <dgm:cxn modelId="{6967842E-AC84-496E-A447-609C1C97F693}" type="presParOf" srcId="{534FD6E2-2254-4318-ABAA-D0BF77C4338C}" destId="{124C06A8-5F6E-4414-9B93-AE887B1AE7F8}" srcOrd="2" destOrd="0" presId="urn:microsoft.com/office/officeart/2005/8/layout/hierarchy2"/>
    <dgm:cxn modelId="{5B82D007-6B3E-4482-A909-10B99D48F9B2}" type="presParOf" srcId="{124C06A8-5F6E-4414-9B93-AE887B1AE7F8}" destId="{7E851C26-4334-4F5F-88B2-1CF3F20A50A7}" srcOrd="0" destOrd="0" presId="urn:microsoft.com/office/officeart/2005/8/layout/hierarchy2"/>
    <dgm:cxn modelId="{397B135F-C0B9-46BE-AD2D-4FE31305A642}" type="presParOf" srcId="{534FD6E2-2254-4318-ABAA-D0BF77C4338C}" destId="{BDCD801E-CCE8-4B12-8615-F61EC80AAEA4}" srcOrd="3" destOrd="0" presId="urn:microsoft.com/office/officeart/2005/8/layout/hierarchy2"/>
    <dgm:cxn modelId="{731D70B2-66C9-44D5-9705-0C411383C99C}" type="presParOf" srcId="{BDCD801E-CCE8-4B12-8615-F61EC80AAEA4}" destId="{AC19E58B-0A5B-4F70-85A6-DE50B6463A02}" srcOrd="0" destOrd="0" presId="urn:microsoft.com/office/officeart/2005/8/layout/hierarchy2"/>
    <dgm:cxn modelId="{A815C091-4BF0-4BDA-9452-0D3A0592E5C0}" type="presParOf" srcId="{BDCD801E-CCE8-4B12-8615-F61EC80AAEA4}" destId="{6AA0E3DE-CC79-4B59-A056-E6A2F10DF79C}" srcOrd="1" destOrd="0" presId="urn:microsoft.com/office/officeart/2005/8/layout/hierarchy2"/>
    <dgm:cxn modelId="{04727BEC-C85B-4823-9FA3-35C88D2BDCB9}" type="presParOf" srcId="{6AA0E3DE-CC79-4B59-A056-E6A2F10DF79C}" destId="{AF26DE27-DEEA-4E51-B6F1-ACC09E61F910}" srcOrd="0" destOrd="0" presId="urn:microsoft.com/office/officeart/2005/8/layout/hierarchy2"/>
    <dgm:cxn modelId="{5864ABC8-F6E8-487F-99BD-4C1702D5885B}" type="presParOf" srcId="{AF26DE27-DEEA-4E51-B6F1-ACC09E61F910}" destId="{1630273B-089B-40FB-ABE1-E4A5AFEE1F6B}" srcOrd="0" destOrd="0" presId="urn:microsoft.com/office/officeart/2005/8/layout/hierarchy2"/>
    <dgm:cxn modelId="{C09BCD8A-A251-45C2-97B4-0D619CCB6265}" type="presParOf" srcId="{6AA0E3DE-CC79-4B59-A056-E6A2F10DF79C}" destId="{BCCE733A-2F6E-433D-A2DE-EA5173EFCF83}" srcOrd="1" destOrd="0" presId="urn:microsoft.com/office/officeart/2005/8/layout/hierarchy2"/>
    <dgm:cxn modelId="{51DA1EC9-1DDF-435C-B000-11B3DEE4FDBE}" type="presParOf" srcId="{BCCE733A-2F6E-433D-A2DE-EA5173EFCF83}" destId="{DCC1CA35-D896-4D79-B496-A388A564B104}" srcOrd="0" destOrd="0" presId="urn:microsoft.com/office/officeart/2005/8/layout/hierarchy2"/>
    <dgm:cxn modelId="{89751FD9-E224-415E-9227-C541B98415E8}" type="presParOf" srcId="{BCCE733A-2F6E-433D-A2DE-EA5173EFCF83}" destId="{12D6B2EA-F09A-4679-B275-08A1848A53E6}" srcOrd="1" destOrd="0" presId="urn:microsoft.com/office/officeart/2005/8/layout/hierarchy2"/>
    <dgm:cxn modelId="{38E1CFA2-35BB-42EF-9F3D-A23A1260BB33}" type="presParOf" srcId="{534FD6E2-2254-4318-ABAA-D0BF77C4338C}" destId="{1948C6C5-DBAD-4450-A430-BBCC1DB5E583}" srcOrd="4" destOrd="0" presId="urn:microsoft.com/office/officeart/2005/8/layout/hierarchy2"/>
    <dgm:cxn modelId="{BC7B9963-8A16-4353-85C3-3134FD95997D}" type="presParOf" srcId="{1948C6C5-DBAD-4450-A430-BBCC1DB5E583}" destId="{F7D0C364-2100-4532-9A07-2413661E7352}" srcOrd="0" destOrd="0" presId="urn:microsoft.com/office/officeart/2005/8/layout/hierarchy2"/>
    <dgm:cxn modelId="{B25A906D-A412-4AD3-8DF7-2323F508C762}" type="presParOf" srcId="{534FD6E2-2254-4318-ABAA-D0BF77C4338C}" destId="{63F10F2B-CE39-4D4D-8969-C575C61A0676}" srcOrd="5" destOrd="0" presId="urn:microsoft.com/office/officeart/2005/8/layout/hierarchy2"/>
    <dgm:cxn modelId="{14BB631C-065F-4EEE-9373-03D6102C7574}" type="presParOf" srcId="{63F10F2B-CE39-4D4D-8969-C575C61A0676}" destId="{32A886F0-1DCF-42D6-95CA-2B729EC65A77}" srcOrd="0" destOrd="0" presId="urn:microsoft.com/office/officeart/2005/8/layout/hierarchy2"/>
    <dgm:cxn modelId="{589F6FCB-99EF-4BB2-8D37-F9F91CB89766}" type="presParOf" srcId="{63F10F2B-CE39-4D4D-8969-C575C61A0676}" destId="{ECADA4F8-3F61-4587-BE81-5BC2D604FC1F}" srcOrd="1" destOrd="0" presId="urn:microsoft.com/office/officeart/2005/8/layout/hierarchy2"/>
    <dgm:cxn modelId="{7F4839D4-E4FE-42AB-B6BB-362214229FE4}" type="presParOf" srcId="{ECADA4F8-3F61-4587-BE81-5BC2D604FC1F}" destId="{B7D1E581-32B1-4BA8-913D-91BB96C007BD}" srcOrd="0" destOrd="0" presId="urn:microsoft.com/office/officeart/2005/8/layout/hierarchy2"/>
    <dgm:cxn modelId="{4CC1DD3B-E7A7-4AF6-BB13-3C534CB692E0}" type="presParOf" srcId="{B7D1E581-32B1-4BA8-913D-91BB96C007BD}" destId="{2D7A28D5-6C97-4244-9D6C-30EF47A4AE7F}" srcOrd="0" destOrd="0" presId="urn:microsoft.com/office/officeart/2005/8/layout/hierarchy2"/>
    <dgm:cxn modelId="{49ECB3F9-9A46-474D-A86F-7D62237131D0}" type="presParOf" srcId="{ECADA4F8-3F61-4587-BE81-5BC2D604FC1F}" destId="{3A9357C1-FFF0-4DAB-AF20-C5EA3549ACA2}" srcOrd="1" destOrd="0" presId="urn:microsoft.com/office/officeart/2005/8/layout/hierarchy2"/>
    <dgm:cxn modelId="{31306A0E-D2B8-4070-9C18-FC628583D049}" type="presParOf" srcId="{3A9357C1-FFF0-4DAB-AF20-C5EA3549ACA2}" destId="{74109053-CA45-4EC6-AEDB-094555A1F16E}" srcOrd="0" destOrd="0" presId="urn:microsoft.com/office/officeart/2005/8/layout/hierarchy2"/>
    <dgm:cxn modelId="{B501C87E-69FC-4CE7-AE30-220DD158407D}" type="presParOf" srcId="{3A9357C1-FFF0-4DAB-AF20-C5EA3549ACA2}" destId="{2DA5DE04-6C16-4888-9596-B4D65ACB2F85}" srcOrd="1" destOrd="0" presId="urn:microsoft.com/office/officeart/2005/8/layout/hierarchy2"/>
    <dgm:cxn modelId="{D64FE7B6-4773-4AA0-A3BF-0213B2C87C78}" type="presParOf" srcId="{ECADA4F8-3F61-4587-BE81-5BC2D604FC1F}" destId="{2DC680CB-E5C2-4249-8178-E19976BA3900}" srcOrd="2" destOrd="0" presId="urn:microsoft.com/office/officeart/2005/8/layout/hierarchy2"/>
    <dgm:cxn modelId="{9463B577-E17A-4538-B6BA-6D60D6386A64}" type="presParOf" srcId="{2DC680CB-E5C2-4249-8178-E19976BA3900}" destId="{C4D1421D-58F2-4BCD-AB3E-9BCB3B80184E}" srcOrd="0" destOrd="0" presId="urn:microsoft.com/office/officeart/2005/8/layout/hierarchy2"/>
    <dgm:cxn modelId="{6DB3BC64-96CE-4AF3-883E-DB4E7C460A9C}" type="presParOf" srcId="{ECADA4F8-3F61-4587-BE81-5BC2D604FC1F}" destId="{F7F60B60-7534-4662-89C4-469544FAD3B3}" srcOrd="3" destOrd="0" presId="urn:microsoft.com/office/officeart/2005/8/layout/hierarchy2"/>
    <dgm:cxn modelId="{0D797B77-9AE0-4A64-9ECD-12EDA99E6F36}" type="presParOf" srcId="{F7F60B60-7534-4662-89C4-469544FAD3B3}" destId="{5BD0BE2B-0544-4F0C-A571-B8289FBD3C24}" srcOrd="0" destOrd="0" presId="urn:microsoft.com/office/officeart/2005/8/layout/hierarchy2"/>
    <dgm:cxn modelId="{627FF035-8811-4655-A379-4553552A7BBF}" type="presParOf" srcId="{F7F60B60-7534-4662-89C4-469544FAD3B3}" destId="{C19C7AE2-00B4-4816-AB34-57392F12FAB6}"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a:ext uri="{C62137D5-CB1D-491B-B009-E17868A290BF}">
      <dgm14:recolorImg xmlns:dgm14="http://schemas.microsoft.com/office/drawing/2010/diagram" xmlns="" val="1"/>
    </a:ext>
  </dgm:extLst>
</dgm:dataModel>
</file>

<file path=ppt/diagrams/data9.xml><?xml version="1.0" encoding="utf-8"?>
<dgm:dataModel xmlns:dgm="http://schemas.openxmlformats.org/drawingml/2006/diagram" xmlns:a="http://schemas.openxmlformats.org/drawingml/2006/main">
  <dgm:ptLst>
    <dgm:pt modelId="{267FC69D-F58A-482D-9383-FDC4A4C9121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BED6FA8-2D7A-486C-973F-E8FF8884CC23}">
      <dgm:prSet phldrT="[Text]"/>
      <dgm:spPr/>
      <dgm:t>
        <a:bodyPr/>
        <a:lstStyle/>
        <a:p>
          <a:r>
            <a:rPr lang="fa-IR" b="1" dirty="0" smtClean="0">
              <a:cs typeface="B Titr" panose="00000700000000000000" pitchFamily="2" charset="-78"/>
            </a:rPr>
            <a:t>همخوانی</a:t>
          </a:r>
          <a:endParaRPr lang="en-US" dirty="0">
            <a:cs typeface="B Titr" panose="00000700000000000000" pitchFamily="2" charset="-78"/>
          </a:endParaRPr>
        </a:p>
      </dgm:t>
    </dgm:pt>
    <dgm:pt modelId="{F4A4BB90-079F-44BB-9890-6F72B6A57B57}" type="parTrans" cxnId="{776923D5-B752-48CB-8547-B04D2D881000}">
      <dgm:prSet/>
      <dgm:spPr/>
      <dgm:t>
        <a:bodyPr/>
        <a:lstStyle/>
        <a:p>
          <a:endParaRPr lang="en-US">
            <a:cs typeface="B Titr" panose="00000700000000000000" pitchFamily="2" charset="-78"/>
          </a:endParaRPr>
        </a:p>
      </dgm:t>
    </dgm:pt>
    <dgm:pt modelId="{6E24A08B-C588-40C3-B065-69E193B88AE5}" type="sibTrans" cxnId="{776923D5-B752-48CB-8547-B04D2D881000}">
      <dgm:prSet/>
      <dgm:spPr/>
      <dgm:t>
        <a:bodyPr/>
        <a:lstStyle/>
        <a:p>
          <a:endParaRPr lang="en-US">
            <a:cs typeface="B Titr" panose="00000700000000000000" pitchFamily="2" charset="-78"/>
          </a:endParaRPr>
        </a:p>
      </dgm:t>
    </dgm:pt>
    <dgm:pt modelId="{B151D652-B4CA-4B82-B9F5-B1FD6E0B8B50}">
      <dgm:prSet phldrT="[Text]"/>
      <dgm:spPr/>
      <dgm:t>
        <a:bodyPr/>
        <a:lstStyle/>
        <a:p>
          <a:pPr algn="ctr"/>
          <a:r>
            <a:rPr lang="fa-IR" b="1" dirty="0" smtClean="0">
              <a:cs typeface="B Titr" panose="00000700000000000000" pitchFamily="2" charset="-78"/>
            </a:rPr>
            <a:t>صمدی 1393</a:t>
          </a:r>
          <a:endParaRPr lang="en-US" b="1" dirty="0">
            <a:cs typeface="B Titr" panose="00000700000000000000" pitchFamily="2" charset="-78"/>
          </a:endParaRPr>
        </a:p>
      </dgm:t>
    </dgm:pt>
    <dgm:pt modelId="{BAEE0FD9-434C-4075-9BBF-A6B464F38F67}" type="parTrans" cxnId="{24575EAE-846A-4CBF-A6C7-1D5F5C6F5737}">
      <dgm:prSet/>
      <dgm:spPr/>
      <dgm:t>
        <a:bodyPr/>
        <a:lstStyle/>
        <a:p>
          <a:endParaRPr lang="en-US"/>
        </a:p>
      </dgm:t>
    </dgm:pt>
    <dgm:pt modelId="{FB1AD92F-7991-4C43-B86D-D5F039D261E3}" type="sibTrans" cxnId="{24575EAE-846A-4CBF-A6C7-1D5F5C6F5737}">
      <dgm:prSet/>
      <dgm:spPr/>
      <dgm:t>
        <a:bodyPr/>
        <a:lstStyle/>
        <a:p>
          <a:endParaRPr lang="en-US"/>
        </a:p>
      </dgm:t>
    </dgm:pt>
    <dgm:pt modelId="{CE8484DB-DEAE-4870-B830-73E5A2529F3F}">
      <dgm:prSet phldrT="[Text]"/>
      <dgm:spPr/>
      <dgm:t>
        <a:bodyPr/>
        <a:lstStyle/>
        <a:p>
          <a:pPr algn="ctr"/>
          <a:r>
            <a:rPr lang="fa-IR" b="1" dirty="0" smtClean="0">
              <a:cs typeface="B Titr" panose="00000700000000000000" pitchFamily="2" charset="-78"/>
            </a:rPr>
            <a:t>ون میدل کوپ 2011</a:t>
          </a:r>
          <a:endParaRPr lang="en-US" b="1" dirty="0">
            <a:cs typeface="B Titr" panose="00000700000000000000" pitchFamily="2" charset="-78"/>
          </a:endParaRPr>
        </a:p>
      </dgm:t>
    </dgm:pt>
    <dgm:pt modelId="{16780BC4-9E91-4DEA-9732-9D9E1218250E}" type="parTrans" cxnId="{D5E1D9EE-C8A5-4AAF-A162-E26F5FBDBC32}">
      <dgm:prSet/>
      <dgm:spPr/>
      <dgm:t>
        <a:bodyPr/>
        <a:lstStyle/>
        <a:p>
          <a:endParaRPr lang="en-US"/>
        </a:p>
      </dgm:t>
    </dgm:pt>
    <dgm:pt modelId="{F57488CD-F578-4C4A-8485-2DA599B773D0}" type="sibTrans" cxnId="{D5E1D9EE-C8A5-4AAF-A162-E26F5FBDBC32}">
      <dgm:prSet/>
      <dgm:spPr/>
      <dgm:t>
        <a:bodyPr/>
        <a:lstStyle/>
        <a:p>
          <a:endParaRPr lang="en-US"/>
        </a:p>
      </dgm:t>
    </dgm:pt>
    <dgm:pt modelId="{6387363E-7D8E-4137-B669-B6A04E17FE3D}">
      <dgm:prSet phldrT="[Text]"/>
      <dgm:spPr/>
      <dgm:t>
        <a:bodyPr/>
        <a:lstStyle/>
        <a:p>
          <a:pPr algn="ctr"/>
          <a:r>
            <a:rPr lang="fa-IR" b="1" dirty="0" smtClean="0">
              <a:cs typeface="B Titr" panose="00000700000000000000" pitchFamily="2" charset="-78"/>
            </a:rPr>
            <a:t>پناهی 1390</a:t>
          </a:r>
          <a:endParaRPr lang="en-US" b="1" dirty="0">
            <a:cs typeface="B Titr" panose="00000700000000000000" pitchFamily="2" charset="-78"/>
          </a:endParaRPr>
        </a:p>
      </dgm:t>
    </dgm:pt>
    <dgm:pt modelId="{A5CB9A61-4175-43F5-9331-1B1BE15152C4}" type="parTrans" cxnId="{8059ABB4-F4D3-4B61-A609-C8B4A092C1CE}">
      <dgm:prSet/>
      <dgm:spPr/>
      <dgm:t>
        <a:bodyPr/>
        <a:lstStyle/>
        <a:p>
          <a:endParaRPr lang="en-US"/>
        </a:p>
      </dgm:t>
    </dgm:pt>
    <dgm:pt modelId="{0A27E124-BD8A-4E3D-94FD-B9AD20DDED49}" type="sibTrans" cxnId="{8059ABB4-F4D3-4B61-A609-C8B4A092C1CE}">
      <dgm:prSet/>
      <dgm:spPr/>
      <dgm:t>
        <a:bodyPr/>
        <a:lstStyle/>
        <a:p>
          <a:endParaRPr lang="en-US"/>
        </a:p>
      </dgm:t>
    </dgm:pt>
    <dgm:pt modelId="{A2342D8E-FA0B-44D7-ADBE-2DB55122CD4D}">
      <dgm:prSet phldrT="[Text]"/>
      <dgm:spPr/>
      <dgm:t>
        <a:bodyPr/>
        <a:lstStyle/>
        <a:p>
          <a:pPr algn="ctr"/>
          <a:r>
            <a:rPr lang="fa-IR" b="1" dirty="0" smtClean="0">
              <a:cs typeface="B Titr" panose="00000700000000000000" pitchFamily="2" charset="-78"/>
            </a:rPr>
            <a:t>آیور 2003</a:t>
          </a:r>
          <a:endParaRPr lang="en-US" b="1" dirty="0">
            <a:cs typeface="B Titr" panose="00000700000000000000" pitchFamily="2" charset="-78"/>
          </a:endParaRPr>
        </a:p>
      </dgm:t>
    </dgm:pt>
    <dgm:pt modelId="{BD157D4E-68AC-49D4-A9C0-70F6C0E4C14C}" type="parTrans" cxnId="{B4838B8C-8134-42B6-BBEF-0AE6668CEFA8}">
      <dgm:prSet/>
      <dgm:spPr/>
      <dgm:t>
        <a:bodyPr/>
        <a:lstStyle/>
        <a:p>
          <a:endParaRPr lang="en-US"/>
        </a:p>
      </dgm:t>
    </dgm:pt>
    <dgm:pt modelId="{5131D4C3-B045-476D-A46F-2F9C883178FA}" type="sibTrans" cxnId="{B4838B8C-8134-42B6-BBEF-0AE6668CEFA8}">
      <dgm:prSet/>
      <dgm:spPr/>
      <dgm:t>
        <a:bodyPr/>
        <a:lstStyle/>
        <a:p>
          <a:endParaRPr lang="en-US"/>
        </a:p>
      </dgm:t>
    </dgm:pt>
    <dgm:pt modelId="{FF58C928-F170-4557-8D1D-EBEB7039AC94}">
      <dgm:prSet phldrT="[Text]"/>
      <dgm:spPr/>
      <dgm:t>
        <a:bodyPr/>
        <a:lstStyle/>
        <a:p>
          <a:pPr algn="ctr"/>
          <a:r>
            <a:rPr lang="fa-IR" b="1" dirty="0" smtClean="0">
              <a:cs typeface="B Titr" panose="00000700000000000000" pitchFamily="2" charset="-78"/>
            </a:rPr>
            <a:t>موقر 1391</a:t>
          </a:r>
          <a:endParaRPr lang="en-US" b="1" dirty="0">
            <a:cs typeface="B Titr" panose="00000700000000000000" pitchFamily="2" charset="-78"/>
          </a:endParaRPr>
        </a:p>
      </dgm:t>
    </dgm:pt>
    <dgm:pt modelId="{A80E433D-3169-40B8-A8A4-09DABF87011E}" type="parTrans" cxnId="{E6286870-877D-4882-B5E1-55FC05238287}">
      <dgm:prSet/>
      <dgm:spPr/>
      <dgm:t>
        <a:bodyPr/>
        <a:lstStyle/>
        <a:p>
          <a:endParaRPr lang="en-US"/>
        </a:p>
      </dgm:t>
    </dgm:pt>
    <dgm:pt modelId="{B51DB0EA-60AB-48A4-80BA-5E7DC47885C2}" type="sibTrans" cxnId="{E6286870-877D-4882-B5E1-55FC05238287}">
      <dgm:prSet/>
      <dgm:spPr/>
      <dgm:t>
        <a:bodyPr/>
        <a:lstStyle/>
        <a:p>
          <a:endParaRPr lang="en-US"/>
        </a:p>
      </dgm:t>
    </dgm:pt>
    <dgm:pt modelId="{1FCF42B8-C11B-473A-9894-F237D843C7EE}">
      <dgm:prSet phldrT="[Text]"/>
      <dgm:spPr/>
      <dgm:t>
        <a:bodyPr/>
        <a:lstStyle/>
        <a:p>
          <a:pPr algn="ctr"/>
          <a:r>
            <a:rPr lang="fa-IR" b="1" dirty="0" smtClean="0">
              <a:cs typeface="B Titr" panose="00000700000000000000" pitchFamily="2" charset="-78"/>
            </a:rPr>
            <a:t>کویین 2008</a:t>
          </a:r>
          <a:endParaRPr lang="en-US" b="1" dirty="0">
            <a:cs typeface="B Titr" panose="00000700000000000000" pitchFamily="2" charset="-78"/>
          </a:endParaRPr>
        </a:p>
      </dgm:t>
    </dgm:pt>
    <dgm:pt modelId="{CC2B9866-2A2A-499B-AB06-A33BDA09EB37}" type="parTrans" cxnId="{4ECD3660-A798-4BAB-8055-659457576BAA}">
      <dgm:prSet/>
      <dgm:spPr/>
      <dgm:t>
        <a:bodyPr/>
        <a:lstStyle/>
        <a:p>
          <a:endParaRPr lang="en-US"/>
        </a:p>
      </dgm:t>
    </dgm:pt>
    <dgm:pt modelId="{DCE298AC-DDD4-4A02-9817-3246784B7271}" type="sibTrans" cxnId="{4ECD3660-A798-4BAB-8055-659457576BAA}">
      <dgm:prSet/>
      <dgm:spPr/>
      <dgm:t>
        <a:bodyPr/>
        <a:lstStyle/>
        <a:p>
          <a:endParaRPr lang="en-US"/>
        </a:p>
      </dgm:t>
    </dgm:pt>
    <dgm:pt modelId="{79C8C0D4-F5E3-467F-A5E9-70C3BCDB0D2E}" type="pres">
      <dgm:prSet presAssocID="{267FC69D-F58A-482D-9383-FDC4A4C91215}" presName="diagram" presStyleCnt="0">
        <dgm:presLayoutVars>
          <dgm:chPref val="1"/>
          <dgm:dir/>
          <dgm:animOne val="branch"/>
          <dgm:animLvl val="lvl"/>
          <dgm:resizeHandles/>
        </dgm:presLayoutVars>
      </dgm:prSet>
      <dgm:spPr/>
      <dgm:t>
        <a:bodyPr/>
        <a:lstStyle/>
        <a:p>
          <a:endParaRPr lang="en-US"/>
        </a:p>
      </dgm:t>
    </dgm:pt>
    <dgm:pt modelId="{153CB37E-B3AE-4113-B252-D8425360A40A}" type="pres">
      <dgm:prSet presAssocID="{0BED6FA8-2D7A-486C-973F-E8FF8884CC23}" presName="root" presStyleCnt="0"/>
      <dgm:spPr/>
      <dgm:t>
        <a:bodyPr/>
        <a:lstStyle/>
        <a:p>
          <a:endParaRPr lang="en-US"/>
        </a:p>
      </dgm:t>
    </dgm:pt>
    <dgm:pt modelId="{ADB9A14B-0533-4F70-A293-F10677F32834}" type="pres">
      <dgm:prSet presAssocID="{0BED6FA8-2D7A-486C-973F-E8FF8884CC23}" presName="rootComposite" presStyleCnt="0"/>
      <dgm:spPr/>
      <dgm:t>
        <a:bodyPr/>
        <a:lstStyle/>
        <a:p>
          <a:endParaRPr lang="en-US"/>
        </a:p>
      </dgm:t>
    </dgm:pt>
    <dgm:pt modelId="{76E44D63-DBF4-4577-8326-4E121634E4C2}" type="pres">
      <dgm:prSet presAssocID="{0BED6FA8-2D7A-486C-973F-E8FF8884CC23}" presName="rootText" presStyleLbl="node1" presStyleIdx="0" presStyleCnt="1" custLinFactNeighborX="-30523" custLinFactNeighborY="-117"/>
      <dgm:spPr/>
      <dgm:t>
        <a:bodyPr/>
        <a:lstStyle/>
        <a:p>
          <a:endParaRPr lang="en-US"/>
        </a:p>
      </dgm:t>
    </dgm:pt>
    <dgm:pt modelId="{D66CADDC-8EA8-4AB2-BA7C-A9988A9E511A}" type="pres">
      <dgm:prSet presAssocID="{0BED6FA8-2D7A-486C-973F-E8FF8884CC23}" presName="rootConnector" presStyleLbl="node1" presStyleIdx="0" presStyleCnt="1"/>
      <dgm:spPr/>
      <dgm:t>
        <a:bodyPr/>
        <a:lstStyle/>
        <a:p>
          <a:endParaRPr lang="en-US"/>
        </a:p>
      </dgm:t>
    </dgm:pt>
    <dgm:pt modelId="{319F1A90-FB1F-4DC4-BCBC-21616890E2EC}" type="pres">
      <dgm:prSet presAssocID="{0BED6FA8-2D7A-486C-973F-E8FF8884CC23}" presName="childShape" presStyleCnt="0"/>
      <dgm:spPr/>
      <dgm:t>
        <a:bodyPr/>
        <a:lstStyle/>
        <a:p>
          <a:endParaRPr lang="en-US"/>
        </a:p>
      </dgm:t>
    </dgm:pt>
    <dgm:pt modelId="{372AEDCE-E559-4A52-A299-EA16EE61F295}" type="pres">
      <dgm:prSet presAssocID="{BAEE0FD9-434C-4075-9BBF-A6B464F38F67}" presName="Name13" presStyleLbl="parChTrans1D2" presStyleIdx="0" presStyleCnt="6"/>
      <dgm:spPr/>
      <dgm:t>
        <a:bodyPr/>
        <a:lstStyle/>
        <a:p>
          <a:endParaRPr lang="en-US"/>
        </a:p>
      </dgm:t>
    </dgm:pt>
    <dgm:pt modelId="{D30E784D-136E-4CB1-B898-5201E96F30F0}" type="pres">
      <dgm:prSet presAssocID="{B151D652-B4CA-4B82-B9F5-B1FD6E0B8B50}" presName="childText" presStyleLbl="bgAcc1" presStyleIdx="0" presStyleCnt="6">
        <dgm:presLayoutVars>
          <dgm:bulletEnabled val="1"/>
        </dgm:presLayoutVars>
      </dgm:prSet>
      <dgm:spPr/>
      <dgm:t>
        <a:bodyPr/>
        <a:lstStyle/>
        <a:p>
          <a:endParaRPr lang="en-US"/>
        </a:p>
      </dgm:t>
    </dgm:pt>
    <dgm:pt modelId="{4F49618D-AC78-4935-9ECD-BF9B0C9122AB}" type="pres">
      <dgm:prSet presAssocID="{16780BC4-9E91-4DEA-9732-9D9E1218250E}" presName="Name13" presStyleLbl="parChTrans1D2" presStyleIdx="1" presStyleCnt="6"/>
      <dgm:spPr/>
      <dgm:t>
        <a:bodyPr/>
        <a:lstStyle/>
        <a:p>
          <a:endParaRPr lang="en-US"/>
        </a:p>
      </dgm:t>
    </dgm:pt>
    <dgm:pt modelId="{A28B7CCC-A3BD-4BE2-B63F-CB777383B2A6}" type="pres">
      <dgm:prSet presAssocID="{CE8484DB-DEAE-4870-B830-73E5A2529F3F}" presName="childText" presStyleLbl="bgAcc1" presStyleIdx="1" presStyleCnt="6">
        <dgm:presLayoutVars>
          <dgm:bulletEnabled val="1"/>
        </dgm:presLayoutVars>
      </dgm:prSet>
      <dgm:spPr/>
      <dgm:t>
        <a:bodyPr/>
        <a:lstStyle/>
        <a:p>
          <a:endParaRPr lang="en-US"/>
        </a:p>
      </dgm:t>
    </dgm:pt>
    <dgm:pt modelId="{04BFD7A9-F873-4C44-895A-490E0182E1E8}" type="pres">
      <dgm:prSet presAssocID="{A5CB9A61-4175-43F5-9331-1B1BE15152C4}" presName="Name13" presStyleLbl="parChTrans1D2" presStyleIdx="2" presStyleCnt="6"/>
      <dgm:spPr/>
      <dgm:t>
        <a:bodyPr/>
        <a:lstStyle/>
        <a:p>
          <a:endParaRPr lang="en-US"/>
        </a:p>
      </dgm:t>
    </dgm:pt>
    <dgm:pt modelId="{D72EEA77-A5B8-41B0-B03C-935B1697B1AF}" type="pres">
      <dgm:prSet presAssocID="{6387363E-7D8E-4137-B669-B6A04E17FE3D}" presName="childText" presStyleLbl="bgAcc1" presStyleIdx="2" presStyleCnt="6">
        <dgm:presLayoutVars>
          <dgm:bulletEnabled val="1"/>
        </dgm:presLayoutVars>
      </dgm:prSet>
      <dgm:spPr/>
      <dgm:t>
        <a:bodyPr/>
        <a:lstStyle/>
        <a:p>
          <a:endParaRPr lang="en-US"/>
        </a:p>
      </dgm:t>
    </dgm:pt>
    <dgm:pt modelId="{981AC2F1-C82B-46A9-BC67-EAA794849E4A}" type="pres">
      <dgm:prSet presAssocID="{BD157D4E-68AC-49D4-A9C0-70F6C0E4C14C}" presName="Name13" presStyleLbl="parChTrans1D2" presStyleIdx="3" presStyleCnt="6"/>
      <dgm:spPr/>
      <dgm:t>
        <a:bodyPr/>
        <a:lstStyle/>
        <a:p>
          <a:endParaRPr lang="en-US"/>
        </a:p>
      </dgm:t>
    </dgm:pt>
    <dgm:pt modelId="{C33BB725-5C77-4740-BE2A-C7D0BEB57FB1}" type="pres">
      <dgm:prSet presAssocID="{A2342D8E-FA0B-44D7-ADBE-2DB55122CD4D}" presName="childText" presStyleLbl="bgAcc1" presStyleIdx="3" presStyleCnt="6">
        <dgm:presLayoutVars>
          <dgm:bulletEnabled val="1"/>
        </dgm:presLayoutVars>
      </dgm:prSet>
      <dgm:spPr/>
      <dgm:t>
        <a:bodyPr/>
        <a:lstStyle/>
        <a:p>
          <a:endParaRPr lang="en-US"/>
        </a:p>
      </dgm:t>
    </dgm:pt>
    <dgm:pt modelId="{BB9B3996-8CE3-495F-B79C-30B07466B158}" type="pres">
      <dgm:prSet presAssocID="{A80E433D-3169-40B8-A8A4-09DABF87011E}" presName="Name13" presStyleLbl="parChTrans1D2" presStyleIdx="4" presStyleCnt="6"/>
      <dgm:spPr/>
      <dgm:t>
        <a:bodyPr/>
        <a:lstStyle/>
        <a:p>
          <a:endParaRPr lang="en-US"/>
        </a:p>
      </dgm:t>
    </dgm:pt>
    <dgm:pt modelId="{B3BCD23C-8922-4B56-85D4-AEEBC168B165}" type="pres">
      <dgm:prSet presAssocID="{FF58C928-F170-4557-8D1D-EBEB7039AC94}" presName="childText" presStyleLbl="bgAcc1" presStyleIdx="4" presStyleCnt="6">
        <dgm:presLayoutVars>
          <dgm:bulletEnabled val="1"/>
        </dgm:presLayoutVars>
      </dgm:prSet>
      <dgm:spPr/>
      <dgm:t>
        <a:bodyPr/>
        <a:lstStyle/>
        <a:p>
          <a:endParaRPr lang="en-US"/>
        </a:p>
      </dgm:t>
    </dgm:pt>
    <dgm:pt modelId="{D1D9A8D6-1DB9-4D5A-910B-9E741B32E65D}" type="pres">
      <dgm:prSet presAssocID="{CC2B9866-2A2A-499B-AB06-A33BDA09EB37}" presName="Name13" presStyleLbl="parChTrans1D2" presStyleIdx="5" presStyleCnt="6"/>
      <dgm:spPr/>
      <dgm:t>
        <a:bodyPr/>
        <a:lstStyle/>
        <a:p>
          <a:endParaRPr lang="en-US"/>
        </a:p>
      </dgm:t>
    </dgm:pt>
    <dgm:pt modelId="{05AF27E0-20BE-4E62-A07B-2BAF442B7619}" type="pres">
      <dgm:prSet presAssocID="{1FCF42B8-C11B-473A-9894-F237D843C7EE}" presName="childText" presStyleLbl="bgAcc1" presStyleIdx="5" presStyleCnt="6">
        <dgm:presLayoutVars>
          <dgm:bulletEnabled val="1"/>
        </dgm:presLayoutVars>
      </dgm:prSet>
      <dgm:spPr/>
      <dgm:t>
        <a:bodyPr/>
        <a:lstStyle/>
        <a:p>
          <a:endParaRPr lang="en-US"/>
        </a:p>
      </dgm:t>
    </dgm:pt>
  </dgm:ptLst>
  <dgm:cxnLst>
    <dgm:cxn modelId="{C41FB47B-BF21-4A87-B114-21069613C76A}" type="presOf" srcId="{FF58C928-F170-4557-8D1D-EBEB7039AC94}" destId="{B3BCD23C-8922-4B56-85D4-AEEBC168B165}" srcOrd="0" destOrd="0" presId="urn:microsoft.com/office/officeart/2005/8/layout/hierarchy3"/>
    <dgm:cxn modelId="{58C7DB76-2A55-4EF2-A341-681285A5714F}" type="presOf" srcId="{A5CB9A61-4175-43F5-9331-1B1BE15152C4}" destId="{04BFD7A9-F873-4C44-895A-490E0182E1E8}" srcOrd="0" destOrd="0" presId="urn:microsoft.com/office/officeart/2005/8/layout/hierarchy3"/>
    <dgm:cxn modelId="{1D5B0D43-B7BB-4231-8C1E-CC56CBD8D572}" type="presOf" srcId="{16780BC4-9E91-4DEA-9732-9D9E1218250E}" destId="{4F49618D-AC78-4935-9ECD-BF9B0C9122AB}" srcOrd="0" destOrd="0" presId="urn:microsoft.com/office/officeart/2005/8/layout/hierarchy3"/>
    <dgm:cxn modelId="{B4838B8C-8134-42B6-BBEF-0AE6668CEFA8}" srcId="{0BED6FA8-2D7A-486C-973F-E8FF8884CC23}" destId="{A2342D8E-FA0B-44D7-ADBE-2DB55122CD4D}" srcOrd="3" destOrd="0" parTransId="{BD157D4E-68AC-49D4-A9C0-70F6C0E4C14C}" sibTransId="{5131D4C3-B045-476D-A46F-2F9C883178FA}"/>
    <dgm:cxn modelId="{8059ABB4-F4D3-4B61-A609-C8B4A092C1CE}" srcId="{0BED6FA8-2D7A-486C-973F-E8FF8884CC23}" destId="{6387363E-7D8E-4137-B669-B6A04E17FE3D}" srcOrd="2" destOrd="0" parTransId="{A5CB9A61-4175-43F5-9331-1B1BE15152C4}" sibTransId="{0A27E124-BD8A-4E3D-94FD-B9AD20DDED49}"/>
    <dgm:cxn modelId="{D55D3F4E-C42F-45D6-BD3C-F206E3788CC8}" type="presOf" srcId="{1FCF42B8-C11B-473A-9894-F237D843C7EE}" destId="{05AF27E0-20BE-4E62-A07B-2BAF442B7619}" srcOrd="0" destOrd="0" presId="urn:microsoft.com/office/officeart/2005/8/layout/hierarchy3"/>
    <dgm:cxn modelId="{AAC7F2BA-0A94-4129-BD40-6D8C7E1C9ADC}" type="presOf" srcId="{A2342D8E-FA0B-44D7-ADBE-2DB55122CD4D}" destId="{C33BB725-5C77-4740-BE2A-C7D0BEB57FB1}" srcOrd="0" destOrd="0" presId="urn:microsoft.com/office/officeart/2005/8/layout/hierarchy3"/>
    <dgm:cxn modelId="{776923D5-B752-48CB-8547-B04D2D881000}" srcId="{267FC69D-F58A-482D-9383-FDC4A4C91215}" destId="{0BED6FA8-2D7A-486C-973F-E8FF8884CC23}" srcOrd="0" destOrd="0" parTransId="{F4A4BB90-079F-44BB-9890-6F72B6A57B57}" sibTransId="{6E24A08B-C588-40C3-B065-69E193B88AE5}"/>
    <dgm:cxn modelId="{A23595B6-8595-490B-9E3A-D14C2DB12D28}" type="presOf" srcId="{A80E433D-3169-40B8-A8A4-09DABF87011E}" destId="{BB9B3996-8CE3-495F-B79C-30B07466B158}" srcOrd="0" destOrd="0" presId="urn:microsoft.com/office/officeart/2005/8/layout/hierarchy3"/>
    <dgm:cxn modelId="{E6286870-877D-4882-B5E1-55FC05238287}" srcId="{0BED6FA8-2D7A-486C-973F-E8FF8884CC23}" destId="{FF58C928-F170-4557-8D1D-EBEB7039AC94}" srcOrd="4" destOrd="0" parTransId="{A80E433D-3169-40B8-A8A4-09DABF87011E}" sibTransId="{B51DB0EA-60AB-48A4-80BA-5E7DC47885C2}"/>
    <dgm:cxn modelId="{10D9E8DA-5E8E-45FD-949E-B47C38EF7BC2}" type="presOf" srcId="{BAEE0FD9-434C-4075-9BBF-A6B464F38F67}" destId="{372AEDCE-E559-4A52-A299-EA16EE61F295}" srcOrd="0" destOrd="0" presId="urn:microsoft.com/office/officeart/2005/8/layout/hierarchy3"/>
    <dgm:cxn modelId="{24575EAE-846A-4CBF-A6C7-1D5F5C6F5737}" srcId="{0BED6FA8-2D7A-486C-973F-E8FF8884CC23}" destId="{B151D652-B4CA-4B82-B9F5-B1FD6E0B8B50}" srcOrd="0" destOrd="0" parTransId="{BAEE0FD9-434C-4075-9BBF-A6B464F38F67}" sibTransId="{FB1AD92F-7991-4C43-B86D-D5F039D261E3}"/>
    <dgm:cxn modelId="{D5E1D9EE-C8A5-4AAF-A162-E26F5FBDBC32}" srcId="{0BED6FA8-2D7A-486C-973F-E8FF8884CC23}" destId="{CE8484DB-DEAE-4870-B830-73E5A2529F3F}" srcOrd="1" destOrd="0" parTransId="{16780BC4-9E91-4DEA-9732-9D9E1218250E}" sibTransId="{F57488CD-F578-4C4A-8485-2DA599B773D0}"/>
    <dgm:cxn modelId="{45EB570E-542B-4944-B642-A8FA1F0AC291}" type="presOf" srcId="{B151D652-B4CA-4B82-B9F5-B1FD6E0B8B50}" destId="{D30E784D-136E-4CB1-B898-5201E96F30F0}" srcOrd="0" destOrd="0" presId="urn:microsoft.com/office/officeart/2005/8/layout/hierarchy3"/>
    <dgm:cxn modelId="{FE167203-1E6B-4FAB-AB46-7B336F574235}" type="presOf" srcId="{0BED6FA8-2D7A-486C-973F-E8FF8884CC23}" destId="{D66CADDC-8EA8-4AB2-BA7C-A9988A9E511A}" srcOrd="1" destOrd="0" presId="urn:microsoft.com/office/officeart/2005/8/layout/hierarchy3"/>
    <dgm:cxn modelId="{675CB272-4C3D-47CC-AF8B-D460D959DC88}" type="presOf" srcId="{CC2B9866-2A2A-499B-AB06-A33BDA09EB37}" destId="{D1D9A8D6-1DB9-4D5A-910B-9E741B32E65D}" srcOrd="0" destOrd="0" presId="urn:microsoft.com/office/officeart/2005/8/layout/hierarchy3"/>
    <dgm:cxn modelId="{90ABD660-F056-4777-A642-D1DCD47CC2DD}" type="presOf" srcId="{CE8484DB-DEAE-4870-B830-73E5A2529F3F}" destId="{A28B7CCC-A3BD-4BE2-B63F-CB777383B2A6}" srcOrd="0" destOrd="0" presId="urn:microsoft.com/office/officeart/2005/8/layout/hierarchy3"/>
    <dgm:cxn modelId="{95D25198-C427-4B62-ADAE-DECF64F9BB08}" type="presOf" srcId="{BD157D4E-68AC-49D4-A9C0-70F6C0E4C14C}" destId="{981AC2F1-C82B-46A9-BC67-EAA794849E4A}" srcOrd="0" destOrd="0" presId="urn:microsoft.com/office/officeart/2005/8/layout/hierarchy3"/>
    <dgm:cxn modelId="{4ECD3660-A798-4BAB-8055-659457576BAA}" srcId="{0BED6FA8-2D7A-486C-973F-E8FF8884CC23}" destId="{1FCF42B8-C11B-473A-9894-F237D843C7EE}" srcOrd="5" destOrd="0" parTransId="{CC2B9866-2A2A-499B-AB06-A33BDA09EB37}" sibTransId="{DCE298AC-DDD4-4A02-9817-3246784B7271}"/>
    <dgm:cxn modelId="{4A7ADE0F-1521-4255-A691-BEFA8057A042}" type="presOf" srcId="{6387363E-7D8E-4137-B669-B6A04E17FE3D}" destId="{D72EEA77-A5B8-41B0-B03C-935B1697B1AF}" srcOrd="0" destOrd="0" presId="urn:microsoft.com/office/officeart/2005/8/layout/hierarchy3"/>
    <dgm:cxn modelId="{7D4311BE-EECC-4E70-860D-8FA7F2AE26D1}" type="presOf" srcId="{0BED6FA8-2D7A-486C-973F-E8FF8884CC23}" destId="{76E44D63-DBF4-4577-8326-4E121634E4C2}" srcOrd="0" destOrd="0" presId="urn:microsoft.com/office/officeart/2005/8/layout/hierarchy3"/>
    <dgm:cxn modelId="{06CEFFCD-B8ED-4290-AC47-9F6F1FE108BA}" type="presOf" srcId="{267FC69D-F58A-482D-9383-FDC4A4C91215}" destId="{79C8C0D4-F5E3-467F-A5E9-70C3BCDB0D2E}" srcOrd="0" destOrd="0" presId="urn:microsoft.com/office/officeart/2005/8/layout/hierarchy3"/>
    <dgm:cxn modelId="{0AD2C0AF-D0DC-4BE0-98D2-7BFFD4D46A52}" type="presParOf" srcId="{79C8C0D4-F5E3-467F-A5E9-70C3BCDB0D2E}" destId="{153CB37E-B3AE-4113-B252-D8425360A40A}" srcOrd="0" destOrd="0" presId="urn:microsoft.com/office/officeart/2005/8/layout/hierarchy3"/>
    <dgm:cxn modelId="{D3E205F1-3B5D-47C3-A718-4BA22B3F772F}" type="presParOf" srcId="{153CB37E-B3AE-4113-B252-D8425360A40A}" destId="{ADB9A14B-0533-4F70-A293-F10677F32834}" srcOrd="0" destOrd="0" presId="urn:microsoft.com/office/officeart/2005/8/layout/hierarchy3"/>
    <dgm:cxn modelId="{B405942C-9699-40E6-B799-2E01E720C83F}" type="presParOf" srcId="{ADB9A14B-0533-4F70-A293-F10677F32834}" destId="{76E44D63-DBF4-4577-8326-4E121634E4C2}" srcOrd="0" destOrd="0" presId="urn:microsoft.com/office/officeart/2005/8/layout/hierarchy3"/>
    <dgm:cxn modelId="{365C5C12-3E49-4F25-B1A5-EED944E103AB}" type="presParOf" srcId="{ADB9A14B-0533-4F70-A293-F10677F32834}" destId="{D66CADDC-8EA8-4AB2-BA7C-A9988A9E511A}" srcOrd="1" destOrd="0" presId="urn:microsoft.com/office/officeart/2005/8/layout/hierarchy3"/>
    <dgm:cxn modelId="{278E3272-DB97-4940-9C6E-3439CCB04873}" type="presParOf" srcId="{153CB37E-B3AE-4113-B252-D8425360A40A}" destId="{319F1A90-FB1F-4DC4-BCBC-21616890E2EC}" srcOrd="1" destOrd="0" presId="urn:microsoft.com/office/officeart/2005/8/layout/hierarchy3"/>
    <dgm:cxn modelId="{4521E3BF-A5FD-4BE0-977F-AB34E3CF2E81}" type="presParOf" srcId="{319F1A90-FB1F-4DC4-BCBC-21616890E2EC}" destId="{372AEDCE-E559-4A52-A299-EA16EE61F295}" srcOrd="0" destOrd="0" presId="urn:microsoft.com/office/officeart/2005/8/layout/hierarchy3"/>
    <dgm:cxn modelId="{B0DE31EE-D9CE-4299-82E7-B1F61F5592B6}" type="presParOf" srcId="{319F1A90-FB1F-4DC4-BCBC-21616890E2EC}" destId="{D30E784D-136E-4CB1-B898-5201E96F30F0}" srcOrd="1" destOrd="0" presId="urn:microsoft.com/office/officeart/2005/8/layout/hierarchy3"/>
    <dgm:cxn modelId="{9942AEA2-79C6-4629-ADA1-75E01179C404}" type="presParOf" srcId="{319F1A90-FB1F-4DC4-BCBC-21616890E2EC}" destId="{4F49618D-AC78-4935-9ECD-BF9B0C9122AB}" srcOrd="2" destOrd="0" presId="urn:microsoft.com/office/officeart/2005/8/layout/hierarchy3"/>
    <dgm:cxn modelId="{A30346DC-A2FB-4278-B850-16BD87BD3148}" type="presParOf" srcId="{319F1A90-FB1F-4DC4-BCBC-21616890E2EC}" destId="{A28B7CCC-A3BD-4BE2-B63F-CB777383B2A6}" srcOrd="3" destOrd="0" presId="urn:microsoft.com/office/officeart/2005/8/layout/hierarchy3"/>
    <dgm:cxn modelId="{485C715D-7E9C-402C-8F82-136F774E01CC}" type="presParOf" srcId="{319F1A90-FB1F-4DC4-BCBC-21616890E2EC}" destId="{04BFD7A9-F873-4C44-895A-490E0182E1E8}" srcOrd="4" destOrd="0" presId="urn:microsoft.com/office/officeart/2005/8/layout/hierarchy3"/>
    <dgm:cxn modelId="{4C83CF9B-6F2F-491A-A9AF-ECC05081A953}" type="presParOf" srcId="{319F1A90-FB1F-4DC4-BCBC-21616890E2EC}" destId="{D72EEA77-A5B8-41B0-B03C-935B1697B1AF}" srcOrd="5" destOrd="0" presId="urn:microsoft.com/office/officeart/2005/8/layout/hierarchy3"/>
    <dgm:cxn modelId="{4F82518A-B110-4392-BD94-B9D7EF1F77BD}" type="presParOf" srcId="{319F1A90-FB1F-4DC4-BCBC-21616890E2EC}" destId="{981AC2F1-C82B-46A9-BC67-EAA794849E4A}" srcOrd="6" destOrd="0" presId="urn:microsoft.com/office/officeart/2005/8/layout/hierarchy3"/>
    <dgm:cxn modelId="{0056D3F4-DA61-444F-AEF5-34D3777BE8FB}" type="presParOf" srcId="{319F1A90-FB1F-4DC4-BCBC-21616890E2EC}" destId="{C33BB725-5C77-4740-BE2A-C7D0BEB57FB1}" srcOrd="7" destOrd="0" presId="urn:microsoft.com/office/officeart/2005/8/layout/hierarchy3"/>
    <dgm:cxn modelId="{E4F98FFE-EA82-4561-A668-0C23D6C8AE49}" type="presParOf" srcId="{319F1A90-FB1F-4DC4-BCBC-21616890E2EC}" destId="{BB9B3996-8CE3-495F-B79C-30B07466B158}" srcOrd="8" destOrd="0" presId="urn:microsoft.com/office/officeart/2005/8/layout/hierarchy3"/>
    <dgm:cxn modelId="{25C28F3E-5D9E-4D16-9F14-271AB5176673}" type="presParOf" srcId="{319F1A90-FB1F-4DC4-BCBC-21616890E2EC}" destId="{B3BCD23C-8922-4B56-85D4-AEEBC168B165}" srcOrd="9" destOrd="0" presId="urn:microsoft.com/office/officeart/2005/8/layout/hierarchy3"/>
    <dgm:cxn modelId="{984B18A6-D71D-4BD4-8B79-0B2E0221C66A}" type="presParOf" srcId="{319F1A90-FB1F-4DC4-BCBC-21616890E2EC}" destId="{D1D9A8D6-1DB9-4D5A-910B-9E741B32E65D}" srcOrd="10" destOrd="0" presId="urn:microsoft.com/office/officeart/2005/8/layout/hierarchy3"/>
    <dgm:cxn modelId="{0E743ACA-708E-4AB7-9B87-418CE72B4465}" type="presParOf" srcId="{319F1A90-FB1F-4DC4-BCBC-21616890E2EC}" destId="{05AF27E0-20BE-4E62-A07B-2BAF442B7619}" srcOrd="11" destOrd="0" presId="urn:microsoft.com/office/officeart/2005/8/layout/hierarchy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67FC69D-F58A-482D-9383-FDC4A4C9121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BED6FA8-2D7A-486C-973F-E8FF8884CC23}">
      <dgm:prSet phldrT="[Text]"/>
      <dgm:spPr/>
      <dgm:t>
        <a:bodyPr/>
        <a:lstStyle/>
        <a:p>
          <a:r>
            <a:rPr lang="fa-IR" dirty="0" smtClean="0">
              <a:cs typeface="B Titr" panose="00000700000000000000" pitchFamily="2" charset="-78"/>
            </a:rPr>
            <a:t>ثبات دهنده مرکزی</a:t>
          </a:r>
          <a:endParaRPr lang="en-US" dirty="0">
            <a:cs typeface="B Titr" panose="00000700000000000000" pitchFamily="2" charset="-78"/>
          </a:endParaRPr>
        </a:p>
      </dgm:t>
    </dgm:pt>
    <dgm:pt modelId="{F4A4BB90-079F-44BB-9890-6F72B6A57B57}" type="parTrans" cxnId="{776923D5-B752-48CB-8547-B04D2D881000}">
      <dgm:prSet/>
      <dgm:spPr/>
      <dgm:t>
        <a:bodyPr/>
        <a:lstStyle/>
        <a:p>
          <a:endParaRPr lang="en-US">
            <a:cs typeface="B Titr" panose="00000700000000000000" pitchFamily="2" charset="-78"/>
          </a:endParaRPr>
        </a:p>
      </dgm:t>
    </dgm:pt>
    <dgm:pt modelId="{6E24A08B-C588-40C3-B065-69E193B88AE5}" type="sibTrans" cxnId="{776923D5-B752-48CB-8547-B04D2D881000}">
      <dgm:prSet/>
      <dgm:spPr/>
      <dgm:t>
        <a:bodyPr/>
        <a:lstStyle/>
        <a:p>
          <a:endParaRPr lang="en-US">
            <a:cs typeface="B Titr" panose="00000700000000000000" pitchFamily="2" charset="-78"/>
          </a:endParaRPr>
        </a:p>
      </dgm:t>
    </dgm:pt>
    <dgm:pt modelId="{1675C84F-6CA1-4203-A2E8-0F635B152477}">
      <dgm:prSet phldrT="[Text]"/>
      <dgm:spPr/>
      <dgm:t>
        <a:bodyPr/>
        <a:lstStyle/>
        <a:p>
          <a:pPr algn="ctr"/>
          <a:r>
            <a:rPr lang="fa-IR" b="1" dirty="0" smtClean="0">
              <a:cs typeface="B Titr" panose="00000700000000000000" pitchFamily="2" charset="-78"/>
            </a:rPr>
            <a:t>افزایش گردش خون</a:t>
          </a:r>
          <a:endParaRPr lang="en-US" b="1" dirty="0">
            <a:cs typeface="B Titr" panose="00000700000000000000" pitchFamily="2" charset="-78"/>
          </a:endParaRPr>
        </a:p>
      </dgm:t>
    </dgm:pt>
    <dgm:pt modelId="{0D90C30C-799E-49F8-956F-CF63BC6C1595}" type="parTrans" cxnId="{CD33C2BC-B921-42C3-8CCB-AA6B69DD033B}">
      <dgm:prSet/>
      <dgm:spPr/>
      <dgm:t>
        <a:bodyPr/>
        <a:lstStyle/>
        <a:p>
          <a:endParaRPr lang="en-US">
            <a:cs typeface="B Titr" panose="00000700000000000000" pitchFamily="2" charset="-78"/>
          </a:endParaRPr>
        </a:p>
      </dgm:t>
    </dgm:pt>
    <dgm:pt modelId="{DFDA4747-4D3B-490F-A586-5C2F7ABC7198}" type="sibTrans" cxnId="{CD33C2BC-B921-42C3-8CCB-AA6B69DD033B}">
      <dgm:prSet/>
      <dgm:spPr/>
      <dgm:t>
        <a:bodyPr/>
        <a:lstStyle/>
        <a:p>
          <a:endParaRPr lang="en-US">
            <a:cs typeface="B Titr" panose="00000700000000000000" pitchFamily="2" charset="-78"/>
          </a:endParaRPr>
        </a:p>
      </dgm:t>
    </dgm:pt>
    <dgm:pt modelId="{6DD7A905-7C73-4C60-8951-36043CC334E3}">
      <dgm:prSet phldrT="[Text]"/>
      <dgm:spPr/>
      <dgm:t>
        <a:bodyPr/>
        <a:lstStyle/>
        <a:p>
          <a:pPr algn="ctr"/>
          <a:r>
            <a:rPr lang="fa-IR" b="1" dirty="0" smtClean="0">
              <a:cs typeface="B Titr" panose="00000700000000000000" pitchFamily="2" charset="-78"/>
            </a:rPr>
            <a:t>رفلکسولوژی</a:t>
          </a:r>
          <a:endParaRPr lang="en-US" b="1" dirty="0">
            <a:cs typeface="B Titr" panose="00000700000000000000" pitchFamily="2" charset="-78"/>
          </a:endParaRPr>
        </a:p>
      </dgm:t>
    </dgm:pt>
    <dgm:pt modelId="{D1525B6A-6D82-4CC1-AFFE-41D3FF2F9CE8}" type="parTrans" cxnId="{EFC94768-283C-4697-ACA3-8EAF13F287C8}">
      <dgm:prSet/>
      <dgm:spPr/>
      <dgm:t>
        <a:bodyPr/>
        <a:lstStyle/>
        <a:p>
          <a:endParaRPr lang="en-US">
            <a:cs typeface="B Titr" panose="00000700000000000000" pitchFamily="2" charset="-78"/>
          </a:endParaRPr>
        </a:p>
      </dgm:t>
    </dgm:pt>
    <dgm:pt modelId="{2A16EEF8-E88F-4A9B-A790-80DDE71F9016}" type="sibTrans" cxnId="{EFC94768-283C-4697-ACA3-8EAF13F287C8}">
      <dgm:prSet/>
      <dgm:spPr/>
      <dgm:t>
        <a:bodyPr/>
        <a:lstStyle/>
        <a:p>
          <a:endParaRPr lang="en-US">
            <a:cs typeface="B Titr" panose="00000700000000000000" pitchFamily="2" charset="-78"/>
          </a:endParaRPr>
        </a:p>
      </dgm:t>
    </dgm:pt>
    <dgm:pt modelId="{FACDA95C-76D9-409B-871C-1A2661DC9B31}">
      <dgm:prSet phldrT="[Text]"/>
      <dgm:spPr/>
      <dgm:t>
        <a:bodyPr/>
        <a:lstStyle/>
        <a:p>
          <a:pPr algn="ctr"/>
          <a:r>
            <a:rPr lang="fa-IR" b="1" dirty="0" smtClean="0">
              <a:cs typeface="B Titr" panose="00000700000000000000" pitchFamily="2" charset="-78"/>
            </a:rPr>
            <a:t>افزایش گردش خون</a:t>
          </a:r>
          <a:endParaRPr lang="en-US" b="1" dirty="0">
            <a:cs typeface="B Titr" panose="00000700000000000000" pitchFamily="2" charset="-78"/>
          </a:endParaRPr>
        </a:p>
      </dgm:t>
    </dgm:pt>
    <dgm:pt modelId="{FB52CF5A-8016-4AC9-92CF-0A4057B790BD}" type="parTrans" cxnId="{3776EBDC-94E3-46B8-9E71-DCA17F62F11E}">
      <dgm:prSet/>
      <dgm:spPr/>
      <dgm:t>
        <a:bodyPr/>
        <a:lstStyle/>
        <a:p>
          <a:endParaRPr lang="en-US">
            <a:cs typeface="B Titr" panose="00000700000000000000" pitchFamily="2" charset="-78"/>
          </a:endParaRPr>
        </a:p>
      </dgm:t>
    </dgm:pt>
    <dgm:pt modelId="{89B3C688-E766-4BB9-98E1-E6D6D7443A20}" type="sibTrans" cxnId="{3776EBDC-94E3-46B8-9E71-DCA17F62F11E}">
      <dgm:prSet/>
      <dgm:spPr/>
      <dgm:t>
        <a:bodyPr/>
        <a:lstStyle/>
        <a:p>
          <a:endParaRPr lang="en-US">
            <a:cs typeface="B Titr" panose="00000700000000000000" pitchFamily="2" charset="-78"/>
          </a:endParaRPr>
        </a:p>
      </dgm:t>
    </dgm:pt>
    <dgm:pt modelId="{F961DB33-1639-4586-AEED-5B6E8DBB00AB}">
      <dgm:prSet phldrT="[Text]"/>
      <dgm:spPr/>
      <dgm:t>
        <a:bodyPr/>
        <a:lstStyle/>
        <a:p>
          <a:r>
            <a:rPr lang="fa-IR" dirty="0" smtClean="0">
              <a:cs typeface="B Titr" panose="00000700000000000000" pitchFamily="2" charset="-78"/>
            </a:rPr>
            <a:t>ماساژ</a:t>
          </a:r>
          <a:endParaRPr lang="en-US" dirty="0">
            <a:cs typeface="B Titr" panose="00000700000000000000" pitchFamily="2" charset="-78"/>
          </a:endParaRPr>
        </a:p>
      </dgm:t>
    </dgm:pt>
    <dgm:pt modelId="{1900D1C5-A213-4D37-A8BB-2C694C245D98}" type="sibTrans" cxnId="{6729C7CA-7222-4B7C-AD94-1742D7DB5861}">
      <dgm:prSet/>
      <dgm:spPr/>
      <dgm:t>
        <a:bodyPr/>
        <a:lstStyle/>
        <a:p>
          <a:endParaRPr lang="en-US">
            <a:cs typeface="B Titr" panose="00000700000000000000" pitchFamily="2" charset="-78"/>
          </a:endParaRPr>
        </a:p>
      </dgm:t>
    </dgm:pt>
    <dgm:pt modelId="{B7386695-B833-4DE2-BBB8-170A1694C0DA}" type="parTrans" cxnId="{6729C7CA-7222-4B7C-AD94-1742D7DB5861}">
      <dgm:prSet/>
      <dgm:spPr/>
      <dgm:t>
        <a:bodyPr/>
        <a:lstStyle/>
        <a:p>
          <a:endParaRPr lang="en-US">
            <a:cs typeface="B Titr" panose="00000700000000000000" pitchFamily="2" charset="-78"/>
          </a:endParaRPr>
        </a:p>
      </dgm:t>
    </dgm:pt>
    <dgm:pt modelId="{4D78DDFA-3750-42C9-AF8B-75271D7EA659}">
      <dgm:prSet phldrT="[Text]"/>
      <dgm:spPr/>
      <dgm:t>
        <a:bodyPr/>
        <a:lstStyle/>
        <a:p>
          <a:r>
            <a:rPr lang="fa-IR" dirty="0" smtClean="0">
              <a:cs typeface="B Titr" panose="00000700000000000000" pitchFamily="2" charset="-78"/>
            </a:rPr>
            <a:t>تولید  هورمون‌های ضد درد</a:t>
          </a:r>
          <a:endParaRPr lang="en-US" dirty="0" smtClean="0">
            <a:cs typeface="B Titr" panose="00000700000000000000" pitchFamily="2" charset="-78"/>
          </a:endParaRPr>
        </a:p>
      </dgm:t>
    </dgm:pt>
    <dgm:pt modelId="{6AFDF727-4FC7-4751-8A8A-6E16A12C92F6}" type="parTrans" cxnId="{CE325E17-8EAF-4C6B-AC00-F27D95420065}">
      <dgm:prSet/>
      <dgm:spPr/>
      <dgm:t>
        <a:bodyPr/>
        <a:lstStyle/>
        <a:p>
          <a:endParaRPr lang="en-US">
            <a:cs typeface="B Titr" panose="00000700000000000000" pitchFamily="2" charset="-78"/>
          </a:endParaRPr>
        </a:p>
      </dgm:t>
    </dgm:pt>
    <dgm:pt modelId="{3BD245FF-131C-47CF-AB36-167F9E150CB2}" type="sibTrans" cxnId="{CE325E17-8EAF-4C6B-AC00-F27D95420065}">
      <dgm:prSet/>
      <dgm:spPr/>
      <dgm:t>
        <a:bodyPr/>
        <a:lstStyle/>
        <a:p>
          <a:endParaRPr lang="en-US">
            <a:cs typeface="B Titr" panose="00000700000000000000" pitchFamily="2" charset="-78"/>
          </a:endParaRPr>
        </a:p>
      </dgm:t>
    </dgm:pt>
    <dgm:pt modelId="{B5003341-EF48-4B8E-B53C-C3F5EFE0F5D3}">
      <dgm:prSet phldrT="[Text]"/>
      <dgm:spPr/>
      <dgm:t>
        <a:bodyPr/>
        <a:lstStyle/>
        <a:p>
          <a:r>
            <a:rPr lang="fa-IR" dirty="0" smtClean="0">
              <a:cs typeface="B Titr" panose="00000700000000000000" pitchFamily="2" charset="-78"/>
            </a:rPr>
            <a:t>تولید  هورمون‌های ضد درد</a:t>
          </a:r>
          <a:endParaRPr lang="en-US" dirty="0" smtClean="0">
            <a:cs typeface="B Titr" panose="00000700000000000000" pitchFamily="2" charset="-78"/>
          </a:endParaRPr>
        </a:p>
      </dgm:t>
    </dgm:pt>
    <dgm:pt modelId="{3085163A-BF1F-43DE-850D-0264A9CB7C48}" type="parTrans" cxnId="{F6FBB89E-8CB1-49C1-8F48-9B05971DFFFE}">
      <dgm:prSet/>
      <dgm:spPr/>
      <dgm:t>
        <a:bodyPr/>
        <a:lstStyle/>
        <a:p>
          <a:endParaRPr lang="en-US">
            <a:cs typeface="B Titr" panose="00000700000000000000" pitchFamily="2" charset="-78"/>
          </a:endParaRPr>
        </a:p>
      </dgm:t>
    </dgm:pt>
    <dgm:pt modelId="{1144EA85-BDD7-41EA-BF26-44694F9199AA}" type="sibTrans" cxnId="{F6FBB89E-8CB1-49C1-8F48-9B05971DFFFE}">
      <dgm:prSet/>
      <dgm:spPr/>
      <dgm:t>
        <a:bodyPr/>
        <a:lstStyle/>
        <a:p>
          <a:endParaRPr lang="en-US">
            <a:cs typeface="B Titr" panose="00000700000000000000" pitchFamily="2" charset="-78"/>
          </a:endParaRPr>
        </a:p>
      </dgm:t>
    </dgm:pt>
    <dgm:pt modelId="{7D39FDE0-EFC9-4DE8-BFEE-588F0629BA6D}">
      <dgm:prSet phldrT="[Text]"/>
      <dgm:spPr/>
      <dgm:t>
        <a:bodyPr/>
        <a:lstStyle/>
        <a:p>
          <a:pPr algn="ctr"/>
          <a:r>
            <a:rPr lang="fa-IR" b="1" smtClean="0">
              <a:cs typeface="B Titr" panose="00000700000000000000" pitchFamily="2" charset="-78"/>
            </a:rPr>
            <a:t>افزایش گردش </a:t>
          </a:r>
          <a:r>
            <a:rPr lang="fa-IR" b="1" dirty="0" smtClean="0">
              <a:cs typeface="B Titr" panose="00000700000000000000" pitchFamily="2" charset="-78"/>
            </a:rPr>
            <a:t>خون</a:t>
          </a:r>
          <a:endParaRPr lang="en-US" b="1" dirty="0">
            <a:cs typeface="B Titr" panose="00000700000000000000" pitchFamily="2" charset="-78"/>
          </a:endParaRPr>
        </a:p>
      </dgm:t>
    </dgm:pt>
    <dgm:pt modelId="{09E205DB-092C-49F5-BA92-67BDFA36BCC2}" type="parTrans" cxnId="{E56A43BE-A1C9-40B8-ACEB-96937AFFFD1A}">
      <dgm:prSet/>
      <dgm:spPr/>
      <dgm:t>
        <a:bodyPr/>
        <a:lstStyle/>
        <a:p>
          <a:endParaRPr lang="en-US">
            <a:cs typeface="B Titr" panose="00000700000000000000" pitchFamily="2" charset="-78"/>
          </a:endParaRPr>
        </a:p>
      </dgm:t>
    </dgm:pt>
    <dgm:pt modelId="{4AFF8FC1-59D3-4C44-B5A0-40B9C7F9D755}" type="sibTrans" cxnId="{E56A43BE-A1C9-40B8-ACEB-96937AFFFD1A}">
      <dgm:prSet/>
      <dgm:spPr/>
      <dgm:t>
        <a:bodyPr/>
        <a:lstStyle/>
        <a:p>
          <a:endParaRPr lang="en-US">
            <a:cs typeface="B Titr" panose="00000700000000000000" pitchFamily="2" charset="-78"/>
          </a:endParaRPr>
        </a:p>
      </dgm:t>
    </dgm:pt>
    <dgm:pt modelId="{E71DE311-9DCD-4527-BA42-B6E79DC537B3}">
      <dgm:prSet phldrT="[Text]"/>
      <dgm:spPr/>
      <dgm:t>
        <a:bodyPr/>
        <a:lstStyle/>
        <a:p>
          <a:pPr algn="ctr"/>
          <a:r>
            <a:rPr lang="fa-IR" dirty="0" smtClean="0">
              <a:cs typeface="B Titr" panose="00000700000000000000" pitchFamily="2" charset="-78"/>
            </a:rPr>
            <a:t>تولید  هورمون‌های ضد درد</a:t>
          </a:r>
          <a:endParaRPr lang="en-US" b="1" dirty="0">
            <a:cs typeface="B Titr" panose="00000700000000000000" pitchFamily="2" charset="-78"/>
          </a:endParaRPr>
        </a:p>
      </dgm:t>
    </dgm:pt>
    <dgm:pt modelId="{B1835B94-F3B8-4152-B97A-38ADC7887211}" type="parTrans" cxnId="{175C9281-EB09-48DB-A176-5F1182098D04}">
      <dgm:prSet/>
      <dgm:spPr/>
      <dgm:t>
        <a:bodyPr/>
        <a:lstStyle/>
        <a:p>
          <a:endParaRPr lang="en-US">
            <a:cs typeface="B Titr" panose="00000700000000000000" pitchFamily="2" charset="-78"/>
          </a:endParaRPr>
        </a:p>
      </dgm:t>
    </dgm:pt>
    <dgm:pt modelId="{5A1AC053-B45D-4179-A487-15BFA0D5F472}" type="sibTrans" cxnId="{175C9281-EB09-48DB-A176-5F1182098D04}">
      <dgm:prSet/>
      <dgm:spPr/>
      <dgm:t>
        <a:bodyPr/>
        <a:lstStyle/>
        <a:p>
          <a:endParaRPr lang="en-US">
            <a:cs typeface="B Titr" panose="00000700000000000000" pitchFamily="2" charset="-78"/>
          </a:endParaRPr>
        </a:p>
      </dgm:t>
    </dgm:pt>
    <dgm:pt modelId="{93C12D03-6E4B-4C0D-BF43-45BDBA1E8ADE}">
      <dgm:prSet phldrT="[Text]"/>
      <dgm:spPr/>
      <dgm:t>
        <a:bodyPr/>
        <a:lstStyle/>
        <a:p>
          <a:pPr algn="ctr"/>
          <a:r>
            <a:rPr lang="fa-IR" b="1" dirty="0" smtClean="0">
              <a:cs typeface="B Titr" panose="00000700000000000000" pitchFamily="2" charset="-78"/>
            </a:rPr>
            <a:t>آرام سازی عصبی</a:t>
          </a:r>
          <a:endParaRPr lang="en-US" b="1" dirty="0">
            <a:cs typeface="B Titr" panose="00000700000000000000" pitchFamily="2" charset="-78"/>
          </a:endParaRPr>
        </a:p>
      </dgm:t>
    </dgm:pt>
    <dgm:pt modelId="{A298E594-DDCD-4518-A3D7-3A492A75AAB4}" type="parTrans" cxnId="{A2AC993A-1E70-4BE1-A15D-A07E3A005074}">
      <dgm:prSet/>
      <dgm:spPr/>
      <dgm:t>
        <a:bodyPr/>
        <a:lstStyle/>
        <a:p>
          <a:endParaRPr lang="en-US">
            <a:cs typeface="B Titr" panose="00000700000000000000" pitchFamily="2" charset="-78"/>
          </a:endParaRPr>
        </a:p>
      </dgm:t>
    </dgm:pt>
    <dgm:pt modelId="{AF7036A5-6EB4-4A1E-A3D8-1ADE5783E3EA}" type="sibTrans" cxnId="{A2AC993A-1E70-4BE1-A15D-A07E3A005074}">
      <dgm:prSet/>
      <dgm:spPr/>
      <dgm:t>
        <a:bodyPr/>
        <a:lstStyle/>
        <a:p>
          <a:endParaRPr lang="en-US">
            <a:cs typeface="B Titr" panose="00000700000000000000" pitchFamily="2" charset="-78"/>
          </a:endParaRPr>
        </a:p>
      </dgm:t>
    </dgm:pt>
    <dgm:pt modelId="{861238D3-C8AB-4720-A691-3038B2460DC9}">
      <dgm:prSet phldrT="[Text]"/>
      <dgm:spPr/>
      <dgm:t>
        <a:bodyPr/>
        <a:lstStyle/>
        <a:p>
          <a:pPr algn="ctr"/>
          <a:r>
            <a:rPr lang="fa-IR" b="1" dirty="0" smtClean="0">
              <a:cs typeface="B Titr" panose="00000700000000000000" pitchFamily="2" charset="-78"/>
            </a:rPr>
            <a:t>آرام سازی عصبی</a:t>
          </a:r>
          <a:endParaRPr lang="en-US" b="1" dirty="0">
            <a:cs typeface="B Titr" panose="00000700000000000000" pitchFamily="2" charset="-78"/>
          </a:endParaRPr>
        </a:p>
      </dgm:t>
    </dgm:pt>
    <dgm:pt modelId="{ED2B9B14-1918-4769-A0B3-90259F43A4CF}" type="parTrans" cxnId="{F3F9FF54-19BD-4D9F-B472-AA23DC25DF51}">
      <dgm:prSet/>
      <dgm:spPr/>
      <dgm:t>
        <a:bodyPr/>
        <a:lstStyle/>
        <a:p>
          <a:endParaRPr lang="en-US">
            <a:cs typeface="B Titr" panose="00000700000000000000" pitchFamily="2" charset="-78"/>
          </a:endParaRPr>
        </a:p>
      </dgm:t>
    </dgm:pt>
    <dgm:pt modelId="{A720AEC8-D0D9-4333-B3B5-F1B17EF3319C}" type="sibTrans" cxnId="{F3F9FF54-19BD-4D9F-B472-AA23DC25DF51}">
      <dgm:prSet/>
      <dgm:spPr/>
      <dgm:t>
        <a:bodyPr/>
        <a:lstStyle/>
        <a:p>
          <a:endParaRPr lang="en-US">
            <a:cs typeface="B Titr" panose="00000700000000000000" pitchFamily="2" charset="-78"/>
          </a:endParaRPr>
        </a:p>
      </dgm:t>
    </dgm:pt>
    <dgm:pt modelId="{D6AE4F33-485D-4116-BA2A-88C177B6461E}">
      <dgm:prSet phldrT="[Text]"/>
      <dgm:spPr/>
      <dgm:t>
        <a:bodyPr/>
        <a:lstStyle/>
        <a:p>
          <a:pPr algn="ctr"/>
          <a:r>
            <a:rPr lang="fa-IR" dirty="0" smtClean="0">
              <a:cs typeface="B Titr" panose="00000700000000000000" pitchFamily="2" charset="-78"/>
            </a:rPr>
            <a:t>ترمیم آسیب اعصاب آوران</a:t>
          </a:r>
          <a:endParaRPr lang="en-US" b="1" dirty="0">
            <a:cs typeface="B Titr" panose="00000700000000000000" pitchFamily="2" charset="-78"/>
          </a:endParaRPr>
        </a:p>
      </dgm:t>
    </dgm:pt>
    <dgm:pt modelId="{A24C7AE8-0A83-41A9-BD6C-81E708B2E7D1}" type="parTrans" cxnId="{77F6288E-E7B9-4C10-8400-1ABBAF9CCD9D}">
      <dgm:prSet/>
      <dgm:spPr/>
      <dgm:t>
        <a:bodyPr/>
        <a:lstStyle/>
        <a:p>
          <a:endParaRPr lang="en-US">
            <a:cs typeface="B Titr" panose="00000700000000000000" pitchFamily="2" charset="-78"/>
          </a:endParaRPr>
        </a:p>
      </dgm:t>
    </dgm:pt>
    <dgm:pt modelId="{A994E59D-2D30-4BD8-978A-92B513DE839A}" type="sibTrans" cxnId="{77F6288E-E7B9-4C10-8400-1ABBAF9CCD9D}">
      <dgm:prSet/>
      <dgm:spPr/>
      <dgm:t>
        <a:bodyPr/>
        <a:lstStyle/>
        <a:p>
          <a:endParaRPr lang="en-US">
            <a:cs typeface="B Titr" panose="00000700000000000000" pitchFamily="2" charset="-78"/>
          </a:endParaRPr>
        </a:p>
      </dgm:t>
    </dgm:pt>
    <dgm:pt modelId="{86416AB0-4123-4D7C-9181-6CAA78AA6CCF}">
      <dgm:prSet phldrT="[Text]"/>
      <dgm:spPr/>
      <dgm:t>
        <a:bodyPr/>
        <a:lstStyle/>
        <a:p>
          <a:pPr algn="ctr"/>
          <a:r>
            <a:rPr lang="fa-IR" dirty="0" smtClean="0">
              <a:cs typeface="B Titr" panose="00000700000000000000" pitchFamily="2" charset="-78"/>
            </a:rPr>
            <a:t>ترمیم آسیب اعصاب آوران</a:t>
          </a:r>
          <a:endParaRPr lang="en-US" b="1" dirty="0">
            <a:cs typeface="B Titr" panose="00000700000000000000" pitchFamily="2" charset="-78"/>
          </a:endParaRPr>
        </a:p>
      </dgm:t>
    </dgm:pt>
    <dgm:pt modelId="{4989ABB4-411D-4B83-837F-C40E00D41C9A}" type="parTrans" cxnId="{7286D875-5725-40A9-8B84-375D29C3828D}">
      <dgm:prSet/>
      <dgm:spPr/>
      <dgm:t>
        <a:bodyPr/>
        <a:lstStyle/>
        <a:p>
          <a:endParaRPr lang="en-US">
            <a:cs typeface="B Titr" panose="00000700000000000000" pitchFamily="2" charset="-78"/>
          </a:endParaRPr>
        </a:p>
      </dgm:t>
    </dgm:pt>
    <dgm:pt modelId="{EAA0E6EC-1FC1-45BD-A205-039EFCE4C921}" type="sibTrans" cxnId="{7286D875-5725-40A9-8B84-375D29C3828D}">
      <dgm:prSet/>
      <dgm:spPr/>
      <dgm:t>
        <a:bodyPr/>
        <a:lstStyle/>
        <a:p>
          <a:endParaRPr lang="en-US">
            <a:cs typeface="B Titr" panose="00000700000000000000" pitchFamily="2" charset="-78"/>
          </a:endParaRPr>
        </a:p>
      </dgm:t>
    </dgm:pt>
    <dgm:pt modelId="{6A8923B2-F13D-4729-9F4E-077CDF6AC581}">
      <dgm:prSet phldrT="[Text]"/>
      <dgm:spPr/>
      <dgm:t>
        <a:bodyPr/>
        <a:lstStyle/>
        <a:p>
          <a:r>
            <a:rPr lang="fa-IR" b="1" dirty="0" smtClean="0">
              <a:cs typeface="B Titr" panose="00000700000000000000" pitchFamily="2" charset="-78"/>
            </a:rPr>
            <a:t>آرام سازی عصبی</a:t>
          </a:r>
          <a:endParaRPr lang="en-US" b="1" dirty="0">
            <a:cs typeface="B Titr" panose="00000700000000000000" pitchFamily="2" charset="-78"/>
          </a:endParaRPr>
        </a:p>
      </dgm:t>
    </dgm:pt>
    <dgm:pt modelId="{16B8D5C9-E44B-4289-876D-142BD80DD7BF}" type="parTrans" cxnId="{E5D3509A-3F82-4899-B3F2-4D62802FDD86}">
      <dgm:prSet/>
      <dgm:spPr/>
      <dgm:t>
        <a:bodyPr/>
        <a:lstStyle/>
        <a:p>
          <a:endParaRPr lang="en-US"/>
        </a:p>
      </dgm:t>
    </dgm:pt>
    <dgm:pt modelId="{F2859062-E774-4FFB-B8E7-CFA7438615F5}" type="sibTrans" cxnId="{E5D3509A-3F82-4899-B3F2-4D62802FDD86}">
      <dgm:prSet/>
      <dgm:spPr/>
      <dgm:t>
        <a:bodyPr/>
        <a:lstStyle/>
        <a:p>
          <a:endParaRPr lang="en-US"/>
        </a:p>
      </dgm:t>
    </dgm:pt>
    <dgm:pt modelId="{8600CEE7-06C9-4CD3-97CE-FCF85515D945}">
      <dgm:prSet phldrT="[Text]"/>
      <dgm:spPr/>
      <dgm:t>
        <a:bodyPr/>
        <a:lstStyle/>
        <a:p>
          <a:r>
            <a:rPr lang="fa-IR" dirty="0" smtClean="0">
              <a:cs typeface="B Titr" panose="00000700000000000000" pitchFamily="2" charset="-78"/>
            </a:rPr>
            <a:t>ترمیم آسیب اعصاب آوران</a:t>
          </a:r>
          <a:endParaRPr lang="en-US" b="1" dirty="0">
            <a:cs typeface="B Titr" panose="00000700000000000000" pitchFamily="2" charset="-78"/>
          </a:endParaRPr>
        </a:p>
      </dgm:t>
    </dgm:pt>
    <dgm:pt modelId="{668F7126-77F9-4E8C-8E93-1EB6AA3A8C84}" type="parTrans" cxnId="{ED29ECE9-215C-4E67-8521-2101ADE4DED2}">
      <dgm:prSet/>
      <dgm:spPr/>
      <dgm:t>
        <a:bodyPr/>
        <a:lstStyle/>
        <a:p>
          <a:endParaRPr lang="en-US"/>
        </a:p>
      </dgm:t>
    </dgm:pt>
    <dgm:pt modelId="{53273459-CCC5-456F-BBBD-F6A5BA74ADFE}" type="sibTrans" cxnId="{ED29ECE9-215C-4E67-8521-2101ADE4DED2}">
      <dgm:prSet/>
      <dgm:spPr/>
      <dgm:t>
        <a:bodyPr/>
        <a:lstStyle/>
        <a:p>
          <a:endParaRPr lang="en-US"/>
        </a:p>
      </dgm:t>
    </dgm:pt>
    <dgm:pt modelId="{79C8C0D4-F5E3-467F-A5E9-70C3BCDB0D2E}" type="pres">
      <dgm:prSet presAssocID="{267FC69D-F58A-482D-9383-FDC4A4C91215}" presName="diagram" presStyleCnt="0">
        <dgm:presLayoutVars>
          <dgm:chPref val="1"/>
          <dgm:dir val="rev"/>
          <dgm:animOne val="branch"/>
          <dgm:animLvl val="lvl"/>
          <dgm:resizeHandles/>
        </dgm:presLayoutVars>
      </dgm:prSet>
      <dgm:spPr/>
      <dgm:t>
        <a:bodyPr/>
        <a:lstStyle/>
        <a:p>
          <a:endParaRPr lang="en-US"/>
        </a:p>
      </dgm:t>
    </dgm:pt>
    <dgm:pt modelId="{153CB37E-B3AE-4113-B252-D8425360A40A}" type="pres">
      <dgm:prSet presAssocID="{0BED6FA8-2D7A-486C-973F-E8FF8884CC23}" presName="root" presStyleCnt="0"/>
      <dgm:spPr/>
      <dgm:t>
        <a:bodyPr/>
        <a:lstStyle/>
        <a:p>
          <a:endParaRPr lang="en-US"/>
        </a:p>
      </dgm:t>
    </dgm:pt>
    <dgm:pt modelId="{ADB9A14B-0533-4F70-A293-F10677F32834}" type="pres">
      <dgm:prSet presAssocID="{0BED6FA8-2D7A-486C-973F-E8FF8884CC23}" presName="rootComposite" presStyleCnt="0"/>
      <dgm:spPr/>
      <dgm:t>
        <a:bodyPr/>
        <a:lstStyle/>
        <a:p>
          <a:endParaRPr lang="en-US"/>
        </a:p>
      </dgm:t>
    </dgm:pt>
    <dgm:pt modelId="{76E44D63-DBF4-4577-8326-4E121634E4C2}" type="pres">
      <dgm:prSet presAssocID="{0BED6FA8-2D7A-486C-973F-E8FF8884CC23}" presName="rootText" presStyleLbl="node1" presStyleIdx="0" presStyleCnt="3"/>
      <dgm:spPr/>
      <dgm:t>
        <a:bodyPr/>
        <a:lstStyle/>
        <a:p>
          <a:endParaRPr lang="en-US"/>
        </a:p>
      </dgm:t>
    </dgm:pt>
    <dgm:pt modelId="{D66CADDC-8EA8-4AB2-BA7C-A9988A9E511A}" type="pres">
      <dgm:prSet presAssocID="{0BED6FA8-2D7A-486C-973F-E8FF8884CC23}" presName="rootConnector" presStyleLbl="node1" presStyleIdx="0" presStyleCnt="3"/>
      <dgm:spPr/>
      <dgm:t>
        <a:bodyPr/>
        <a:lstStyle/>
        <a:p>
          <a:endParaRPr lang="en-US"/>
        </a:p>
      </dgm:t>
    </dgm:pt>
    <dgm:pt modelId="{319F1A90-FB1F-4DC4-BCBC-21616890E2EC}" type="pres">
      <dgm:prSet presAssocID="{0BED6FA8-2D7A-486C-973F-E8FF8884CC23}" presName="childShape" presStyleCnt="0"/>
      <dgm:spPr/>
      <dgm:t>
        <a:bodyPr/>
        <a:lstStyle/>
        <a:p>
          <a:endParaRPr lang="en-US"/>
        </a:p>
      </dgm:t>
    </dgm:pt>
    <dgm:pt modelId="{038EDEE9-4708-4B6A-AB00-93F28EAA8E15}" type="pres">
      <dgm:prSet presAssocID="{0D90C30C-799E-49F8-956F-CF63BC6C1595}" presName="Name13" presStyleLbl="parChTrans1D2" presStyleIdx="0" presStyleCnt="12"/>
      <dgm:spPr/>
      <dgm:t>
        <a:bodyPr/>
        <a:lstStyle/>
        <a:p>
          <a:endParaRPr lang="en-US"/>
        </a:p>
      </dgm:t>
    </dgm:pt>
    <dgm:pt modelId="{DB27EDAC-9D7B-46B4-9620-750F0441126A}" type="pres">
      <dgm:prSet presAssocID="{1675C84F-6CA1-4203-A2E8-0F635B152477}" presName="childText" presStyleLbl="bgAcc1" presStyleIdx="0" presStyleCnt="12">
        <dgm:presLayoutVars>
          <dgm:bulletEnabled val="1"/>
        </dgm:presLayoutVars>
      </dgm:prSet>
      <dgm:spPr/>
      <dgm:t>
        <a:bodyPr/>
        <a:lstStyle/>
        <a:p>
          <a:endParaRPr lang="en-US"/>
        </a:p>
      </dgm:t>
    </dgm:pt>
    <dgm:pt modelId="{7D354615-3CA3-4EFD-B208-DA73469E3630}" type="pres">
      <dgm:prSet presAssocID="{6AFDF727-4FC7-4751-8A8A-6E16A12C92F6}" presName="Name13" presStyleLbl="parChTrans1D2" presStyleIdx="1" presStyleCnt="12"/>
      <dgm:spPr/>
      <dgm:t>
        <a:bodyPr/>
        <a:lstStyle/>
        <a:p>
          <a:endParaRPr lang="en-US"/>
        </a:p>
      </dgm:t>
    </dgm:pt>
    <dgm:pt modelId="{4F477F5E-A035-43D0-8735-366546CD2B48}" type="pres">
      <dgm:prSet presAssocID="{4D78DDFA-3750-42C9-AF8B-75271D7EA659}" presName="childText" presStyleLbl="bgAcc1" presStyleIdx="1" presStyleCnt="12">
        <dgm:presLayoutVars>
          <dgm:bulletEnabled val="1"/>
        </dgm:presLayoutVars>
      </dgm:prSet>
      <dgm:spPr/>
      <dgm:t>
        <a:bodyPr/>
        <a:lstStyle/>
        <a:p>
          <a:endParaRPr lang="en-US"/>
        </a:p>
      </dgm:t>
    </dgm:pt>
    <dgm:pt modelId="{1BD80385-B3E2-4462-8E32-B380C8DCB8D7}" type="pres">
      <dgm:prSet presAssocID="{16B8D5C9-E44B-4289-876D-142BD80DD7BF}" presName="Name13" presStyleLbl="parChTrans1D2" presStyleIdx="2" presStyleCnt="12"/>
      <dgm:spPr/>
      <dgm:t>
        <a:bodyPr/>
        <a:lstStyle/>
        <a:p>
          <a:endParaRPr lang="en-US"/>
        </a:p>
      </dgm:t>
    </dgm:pt>
    <dgm:pt modelId="{C63F6295-E4E1-470A-A26F-2A0BDEA5CA47}" type="pres">
      <dgm:prSet presAssocID="{6A8923B2-F13D-4729-9F4E-077CDF6AC581}" presName="childText" presStyleLbl="bgAcc1" presStyleIdx="2" presStyleCnt="12">
        <dgm:presLayoutVars>
          <dgm:bulletEnabled val="1"/>
        </dgm:presLayoutVars>
      </dgm:prSet>
      <dgm:spPr/>
      <dgm:t>
        <a:bodyPr/>
        <a:lstStyle/>
        <a:p>
          <a:endParaRPr lang="en-US"/>
        </a:p>
      </dgm:t>
    </dgm:pt>
    <dgm:pt modelId="{DB8E0393-4636-4E51-8740-B6E55D88208C}" type="pres">
      <dgm:prSet presAssocID="{668F7126-77F9-4E8C-8E93-1EB6AA3A8C84}" presName="Name13" presStyleLbl="parChTrans1D2" presStyleIdx="3" presStyleCnt="12"/>
      <dgm:spPr/>
      <dgm:t>
        <a:bodyPr/>
        <a:lstStyle/>
        <a:p>
          <a:endParaRPr lang="en-US"/>
        </a:p>
      </dgm:t>
    </dgm:pt>
    <dgm:pt modelId="{20F1387B-F2F4-4706-AD2B-A960663B7A72}" type="pres">
      <dgm:prSet presAssocID="{8600CEE7-06C9-4CD3-97CE-FCF85515D945}" presName="childText" presStyleLbl="bgAcc1" presStyleIdx="3" presStyleCnt="12">
        <dgm:presLayoutVars>
          <dgm:bulletEnabled val="1"/>
        </dgm:presLayoutVars>
      </dgm:prSet>
      <dgm:spPr/>
      <dgm:t>
        <a:bodyPr/>
        <a:lstStyle/>
        <a:p>
          <a:endParaRPr lang="en-US"/>
        </a:p>
      </dgm:t>
    </dgm:pt>
    <dgm:pt modelId="{98AA1B08-A843-4025-981C-306284B14CC6}" type="pres">
      <dgm:prSet presAssocID="{F961DB33-1639-4586-AEED-5B6E8DBB00AB}" presName="root" presStyleCnt="0"/>
      <dgm:spPr/>
      <dgm:t>
        <a:bodyPr/>
        <a:lstStyle/>
        <a:p>
          <a:endParaRPr lang="en-US"/>
        </a:p>
      </dgm:t>
    </dgm:pt>
    <dgm:pt modelId="{AC09F87F-A0D8-478B-B844-67BD450E969F}" type="pres">
      <dgm:prSet presAssocID="{F961DB33-1639-4586-AEED-5B6E8DBB00AB}" presName="rootComposite" presStyleCnt="0"/>
      <dgm:spPr/>
      <dgm:t>
        <a:bodyPr/>
        <a:lstStyle/>
        <a:p>
          <a:endParaRPr lang="en-US"/>
        </a:p>
      </dgm:t>
    </dgm:pt>
    <dgm:pt modelId="{D8661AF7-23B3-47D3-B52B-A319122FF256}" type="pres">
      <dgm:prSet presAssocID="{F961DB33-1639-4586-AEED-5B6E8DBB00AB}" presName="rootText" presStyleLbl="node1" presStyleIdx="1" presStyleCnt="3" custLinFactNeighborX="-677" custLinFactNeighborY="-6273"/>
      <dgm:spPr/>
      <dgm:t>
        <a:bodyPr/>
        <a:lstStyle/>
        <a:p>
          <a:endParaRPr lang="en-US"/>
        </a:p>
      </dgm:t>
    </dgm:pt>
    <dgm:pt modelId="{1F2F8FDD-D4A0-4C6F-AC3F-559B626790B8}" type="pres">
      <dgm:prSet presAssocID="{F961DB33-1639-4586-AEED-5B6E8DBB00AB}" presName="rootConnector" presStyleLbl="node1" presStyleIdx="1" presStyleCnt="3"/>
      <dgm:spPr/>
      <dgm:t>
        <a:bodyPr/>
        <a:lstStyle/>
        <a:p>
          <a:endParaRPr lang="en-US"/>
        </a:p>
      </dgm:t>
    </dgm:pt>
    <dgm:pt modelId="{DD9E0D05-9D89-4BCB-8512-D329F8370E39}" type="pres">
      <dgm:prSet presAssocID="{F961DB33-1639-4586-AEED-5B6E8DBB00AB}" presName="childShape" presStyleCnt="0"/>
      <dgm:spPr/>
      <dgm:t>
        <a:bodyPr/>
        <a:lstStyle/>
        <a:p>
          <a:endParaRPr lang="en-US"/>
        </a:p>
      </dgm:t>
    </dgm:pt>
    <dgm:pt modelId="{19FEFC63-54EF-4609-9E53-7F595142DB6B}" type="pres">
      <dgm:prSet presAssocID="{FB52CF5A-8016-4AC9-92CF-0A4057B790BD}" presName="Name13" presStyleLbl="parChTrans1D2" presStyleIdx="4" presStyleCnt="12"/>
      <dgm:spPr/>
      <dgm:t>
        <a:bodyPr/>
        <a:lstStyle/>
        <a:p>
          <a:endParaRPr lang="en-US"/>
        </a:p>
      </dgm:t>
    </dgm:pt>
    <dgm:pt modelId="{38972136-C4F2-439E-89A5-ED424225630A}" type="pres">
      <dgm:prSet presAssocID="{FACDA95C-76D9-409B-871C-1A2661DC9B31}" presName="childText" presStyleLbl="bgAcc1" presStyleIdx="4" presStyleCnt="12">
        <dgm:presLayoutVars>
          <dgm:bulletEnabled val="1"/>
        </dgm:presLayoutVars>
      </dgm:prSet>
      <dgm:spPr/>
      <dgm:t>
        <a:bodyPr/>
        <a:lstStyle/>
        <a:p>
          <a:endParaRPr lang="en-US"/>
        </a:p>
      </dgm:t>
    </dgm:pt>
    <dgm:pt modelId="{BE21A4F6-8CBC-4370-AAA4-02EEDC3D3FCA}" type="pres">
      <dgm:prSet presAssocID="{3085163A-BF1F-43DE-850D-0264A9CB7C48}" presName="Name13" presStyleLbl="parChTrans1D2" presStyleIdx="5" presStyleCnt="12"/>
      <dgm:spPr/>
      <dgm:t>
        <a:bodyPr/>
        <a:lstStyle/>
        <a:p>
          <a:endParaRPr lang="en-US"/>
        </a:p>
      </dgm:t>
    </dgm:pt>
    <dgm:pt modelId="{9D4EEE55-ABDF-4D27-875E-4FA7FF438E13}" type="pres">
      <dgm:prSet presAssocID="{B5003341-EF48-4B8E-B53C-C3F5EFE0F5D3}" presName="childText" presStyleLbl="bgAcc1" presStyleIdx="5" presStyleCnt="12">
        <dgm:presLayoutVars>
          <dgm:bulletEnabled val="1"/>
        </dgm:presLayoutVars>
      </dgm:prSet>
      <dgm:spPr/>
      <dgm:t>
        <a:bodyPr/>
        <a:lstStyle/>
        <a:p>
          <a:endParaRPr lang="en-US"/>
        </a:p>
      </dgm:t>
    </dgm:pt>
    <dgm:pt modelId="{C030A0CF-4601-4804-A06D-9100A987B2C9}" type="pres">
      <dgm:prSet presAssocID="{ED2B9B14-1918-4769-A0B3-90259F43A4CF}" presName="Name13" presStyleLbl="parChTrans1D2" presStyleIdx="6" presStyleCnt="12"/>
      <dgm:spPr/>
      <dgm:t>
        <a:bodyPr/>
        <a:lstStyle/>
        <a:p>
          <a:endParaRPr lang="en-US"/>
        </a:p>
      </dgm:t>
    </dgm:pt>
    <dgm:pt modelId="{BA6943A0-5CC6-4B4B-804B-24FF77C9E512}" type="pres">
      <dgm:prSet presAssocID="{861238D3-C8AB-4720-A691-3038B2460DC9}" presName="childText" presStyleLbl="bgAcc1" presStyleIdx="6" presStyleCnt="12">
        <dgm:presLayoutVars>
          <dgm:bulletEnabled val="1"/>
        </dgm:presLayoutVars>
      </dgm:prSet>
      <dgm:spPr/>
      <dgm:t>
        <a:bodyPr/>
        <a:lstStyle/>
        <a:p>
          <a:endParaRPr lang="en-US"/>
        </a:p>
      </dgm:t>
    </dgm:pt>
    <dgm:pt modelId="{CE688936-07B9-49F4-99BC-71E99E210429}" type="pres">
      <dgm:prSet presAssocID="{4989ABB4-411D-4B83-837F-C40E00D41C9A}" presName="Name13" presStyleLbl="parChTrans1D2" presStyleIdx="7" presStyleCnt="12"/>
      <dgm:spPr/>
      <dgm:t>
        <a:bodyPr/>
        <a:lstStyle/>
        <a:p>
          <a:endParaRPr lang="en-US"/>
        </a:p>
      </dgm:t>
    </dgm:pt>
    <dgm:pt modelId="{5A6A59FC-1F6B-486C-B9DB-EA6ABDAA1509}" type="pres">
      <dgm:prSet presAssocID="{86416AB0-4123-4D7C-9181-6CAA78AA6CCF}" presName="childText" presStyleLbl="bgAcc1" presStyleIdx="7" presStyleCnt="12">
        <dgm:presLayoutVars>
          <dgm:bulletEnabled val="1"/>
        </dgm:presLayoutVars>
      </dgm:prSet>
      <dgm:spPr/>
      <dgm:t>
        <a:bodyPr/>
        <a:lstStyle/>
        <a:p>
          <a:endParaRPr lang="en-US"/>
        </a:p>
      </dgm:t>
    </dgm:pt>
    <dgm:pt modelId="{D9860B4A-6848-4A03-A60A-350FDD8959FA}" type="pres">
      <dgm:prSet presAssocID="{6DD7A905-7C73-4C60-8951-36043CC334E3}" presName="root" presStyleCnt="0"/>
      <dgm:spPr/>
      <dgm:t>
        <a:bodyPr/>
        <a:lstStyle/>
        <a:p>
          <a:endParaRPr lang="en-US"/>
        </a:p>
      </dgm:t>
    </dgm:pt>
    <dgm:pt modelId="{6C3B91BB-34F2-4A17-B2B1-AF62B8FEEEC0}" type="pres">
      <dgm:prSet presAssocID="{6DD7A905-7C73-4C60-8951-36043CC334E3}" presName="rootComposite" presStyleCnt="0"/>
      <dgm:spPr/>
      <dgm:t>
        <a:bodyPr/>
        <a:lstStyle/>
        <a:p>
          <a:endParaRPr lang="en-US"/>
        </a:p>
      </dgm:t>
    </dgm:pt>
    <dgm:pt modelId="{F7F74FA1-520E-496A-9377-DA8D9441C438}" type="pres">
      <dgm:prSet presAssocID="{6DD7A905-7C73-4C60-8951-36043CC334E3}" presName="rootText" presStyleLbl="node1" presStyleIdx="2" presStyleCnt="3"/>
      <dgm:spPr/>
      <dgm:t>
        <a:bodyPr/>
        <a:lstStyle/>
        <a:p>
          <a:endParaRPr lang="en-US"/>
        </a:p>
      </dgm:t>
    </dgm:pt>
    <dgm:pt modelId="{8DA59B39-0DF6-4E42-B2BC-51DBB0B949DF}" type="pres">
      <dgm:prSet presAssocID="{6DD7A905-7C73-4C60-8951-36043CC334E3}" presName="rootConnector" presStyleLbl="node1" presStyleIdx="2" presStyleCnt="3"/>
      <dgm:spPr/>
      <dgm:t>
        <a:bodyPr/>
        <a:lstStyle/>
        <a:p>
          <a:endParaRPr lang="en-US"/>
        </a:p>
      </dgm:t>
    </dgm:pt>
    <dgm:pt modelId="{7D8AD2F9-C8F5-422E-94C3-A840CEC571FA}" type="pres">
      <dgm:prSet presAssocID="{6DD7A905-7C73-4C60-8951-36043CC334E3}" presName="childShape" presStyleCnt="0"/>
      <dgm:spPr/>
      <dgm:t>
        <a:bodyPr/>
        <a:lstStyle/>
        <a:p>
          <a:endParaRPr lang="en-US"/>
        </a:p>
      </dgm:t>
    </dgm:pt>
    <dgm:pt modelId="{C2CA44D8-4ADD-4B5C-A662-A373D2263D83}" type="pres">
      <dgm:prSet presAssocID="{09E205DB-092C-49F5-BA92-67BDFA36BCC2}" presName="Name13" presStyleLbl="parChTrans1D2" presStyleIdx="8" presStyleCnt="12"/>
      <dgm:spPr/>
      <dgm:t>
        <a:bodyPr/>
        <a:lstStyle/>
        <a:p>
          <a:endParaRPr lang="en-US"/>
        </a:p>
      </dgm:t>
    </dgm:pt>
    <dgm:pt modelId="{45C8E374-2C1D-474F-91F4-CC7AF041E858}" type="pres">
      <dgm:prSet presAssocID="{7D39FDE0-EFC9-4DE8-BFEE-588F0629BA6D}" presName="childText" presStyleLbl="bgAcc1" presStyleIdx="8" presStyleCnt="12">
        <dgm:presLayoutVars>
          <dgm:bulletEnabled val="1"/>
        </dgm:presLayoutVars>
      </dgm:prSet>
      <dgm:spPr/>
      <dgm:t>
        <a:bodyPr/>
        <a:lstStyle/>
        <a:p>
          <a:endParaRPr lang="en-US"/>
        </a:p>
      </dgm:t>
    </dgm:pt>
    <dgm:pt modelId="{191948AE-C92A-469A-A75F-D39B1FC31413}" type="pres">
      <dgm:prSet presAssocID="{B1835B94-F3B8-4152-B97A-38ADC7887211}" presName="Name13" presStyleLbl="parChTrans1D2" presStyleIdx="9" presStyleCnt="12"/>
      <dgm:spPr/>
      <dgm:t>
        <a:bodyPr/>
        <a:lstStyle/>
        <a:p>
          <a:endParaRPr lang="en-US"/>
        </a:p>
      </dgm:t>
    </dgm:pt>
    <dgm:pt modelId="{CC079131-FC07-43D5-A8A2-AB1CC7EE651B}" type="pres">
      <dgm:prSet presAssocID="{E71DE311-9DCD-4527-BA42-B6E79DC537B3}" presName="childText" presStyleLbl="bgAcc1" presStyleIdx="9" presStyleCnt="12">
        <dgm:presLayoutVars>
          <dgm:bulletEnabled val="1"/>
        </dgm:presLayoutVars>
      </dgm:prSet>
      <dgm:spPr/>
      <dgm:t>
        <a:bodyPr/>
        <a:lstStyle/>
        <a:p>
          <a:endParaRPr lang="en-US"/>
        </a:p>
      </dgm:t>
    </dgm:pt>
    <dgm:pt modelId="{194D1BD9-31F1-43A4-93B1-4C3034ED92DF}" type="pres">
      <dgm:prSet presAssocID="{A298E594-DDCD-4518-A3D7-3A492A75AAB4}" presName="Name13" presStyleLbl="parChTrans1D2" presStyleIdx="10" presStyleCnt="12"/>
      <dgm:spPr/>
      <dgm:t>
        <a:bodyPr/>
        <a:lstStyle/>
        <a:p>
          <a:endParaRPr lang="en-US"/>
        </a:p>
      </dgm:t>
    </dgm:pt>
    <dgm:pt modelId="{E23D1760-0A68-4993-812E-BE7069B4A6AB}" type="pres">
      <dgm:prSet presAssocID="{93C12D03-6E4B-4C0D-BF43-45BDBA1E8ADE}" presName="childText" presStyleLbl="bgAcc1" presStyleIdx="10" presStyleCnt="12">
        <dgm:presLayoutVars>
          <dgm:bulletEnabled val="1"/>
        </dgm:presLayoutVars>
      </dgm:prSet>
      <dgm:spPr/>
      <dgm:t>
        <a:bodyPr/>
        <a:lstStyle/>
        <a:p>
          <a:endParaRPr lang="en-US"/>
        </a:p>
      </dgm:t>
    </dgm:pt>
    <dgm:pt modelId="{30D9E988-B76A-4D79-8D3B-346B868CF3F6}" type="pres">
      <dgm:prSet presAssocID="{A24C7AE8-0A83-41A9-BD6C-81E708B2E7D1}" presName="Name13" presStyleLbl="parChTrans1D2" presStyleIdx="11" presStyleCnt="12"/>
      <dgm:spPr/>
      <dgm:t>
        <a:bodyPr/>
        <a:lstStyle/>
        <a:p>
          <a:endParaRPr lang="en-US"/>
        </a:p>
      </dgm:t>
    </dgm:pt>
    <dgm:pt modelId="{59868880-E86C-4F63-8053-7918F09E446D}" type="pres">
      <dgm:prSet presAssocID="{D6AE4F33-485D-4116-BA2A-88C177B6461E}" presName="childText" presStyleLbl="bgAcc1" presStyleIdx="11" presStyleCnt="12">
        <dgm:presLayoutVars>
          <dgm:bulletEnabled val="1"/>
        </dgm:presLayoutVars>
      </dgm:prSet>
      <dgm:spPr/>
      <dgm:t>
        <a:bodyPr/>
        <a:lstStyle/>
        <a:p>
          <a:endParaRPr lang="en-US"/>
        </a:p>
      </dgm:t>
    </dgm:pt>
  </dgm:ptLst>
  <dgm:cxnLst>
    <dgm:cxn modelId="{FE1ACA34-10CC-434E-8898-8C1CA5649F7D}" type="presOf" srcId="{FACDA95C-76D9-409B-871C-1A2661DC9B31}" destId="{38972136-C4F2-439E-89A5-ED424225630A}" srcOrd="0" destOrd="0" presId="urn:microsoft.com/office/officeart/2005/8/layout/hierarchy3"/>
    <dgm:cxn modelId="{DFC3707C-EE3C-4629-B897-7ABBD2389A4A}" type="presOf" srcId="{B1835B94-F3B8-4152-B97A-38ADC7887211}" destId="{191948AE-C92A-469A-A75F-D39B1FC31413}" srcOrd="0" destOrd="0" presId="urn:microsoft.com/office/officeart/2005/8/layout/hierarchy3"/>
    <dgm:cxn modelId="{ED29ECE9-215C-4E67-8521-2101ADE4DED2}" srcId="{0BED6FA8-2D7A-486C-973F-E8FF8884CC23}" destId="{8600CEE7-06C9-4CD3-97CE-FCF85515D945}" srcOrd="3" destOrd="0" parTransId="{668F7126-77F9-4E8C-8E93-1EB6AA3A8C84}" sibTransId="{53273459-CCC5-456F-BBBD-F6A5BA74ADFE}"/>
    <dgm:cxn modelId="{175C9281-EB09-48DB-A176-5F1182098D04}" srcId="{6DD7A905-7C73-4C60-8951-36043CC334E3}" destId="{E71DE311-9DCD-4527-BA42-B6E79DC537B3}" srcOrd="1" destOrd="0" parTransId="{B1835B94-F3B8-4152-B97A-38ADC7887211}" sibTransId="{5A1AC053-B45D-4179-A487-15BFA0D5F472}"/>
    <dgm:cxn modelId="{F7852B8A-A6BA-4D39-B276-2508F578CCD6}" type="presOf" srcId="{16B8D5C9-E44B-4289-876D-142BD80DD7BF}" destId="{1BD80385-B3E2-4462-8E32-B380C8DCB8D7}" srcOrd="0" destOrd="0" presId="urn:microsoft.com/office/officeart/2005/8/layout/hierarchy3"/>
    <dgm:cxn modelId="{F3F9FF54-19BD-4D9F-B472-AA23DC25DF51}" srcId="{F961DB33-1639-4586-AEED-5B6E8DBB00AB}" destId="{861238D3-C8AB-4720-A691-3038B2460DC9}" srcOrd="2" destOrd="0" parTransId="{ED2B9B14-1918-4769-A0B3-90259F43A4CF}" sibTransId="{A720AEC8-D0D9-4333-B3B5-F1B17EF3319C}"/>
    <dgm:cxn modelId="{F7E09615-785A-40D3-9F3D-5B975B205DEA}" type="presOf" srcId="{0BED6FA8-2D7A-486C-973F-E8FF8884CC23}" destId="{D66CADDC-8EA8-4AB2-BA7C-A9988A9E511A}" srcOrd="1" destOrd="0" presId="urn:microsoft.com/office/officeart/2005/8/layout/hierarchy3"/>
    <dgm:cxn modelId="{5D21579D-0239-4826-9063-20ABD75471AD}" type="presOf" srcId="{A24C7AE8-0A83-41A9-BD6C-81E708B2E7D1}" destId="{30D9E988-B76A-4D79-8D3B-346B868CF3F6}" srcOrd="0" destOrd="0" presId="urn:microsoft.com/office/officeart/2005/8/layout/hierarchy3"/>
    <dgm:cxn modelId="{2875CC80-8AC2-459D-B2B3-34B8039C1203}" type="presOf" srcId="{6DD7A905-7C73-4C60-8951-36043CC334E3}" destId="{F7F74FA1-520E-496A-9377-DA8D9441C438}" srcOrd="0" destOrd="0" presId="urn:microsoft.com/office/officeart/2005/8/layout/hierarchy3"/>
    <dgm:cxn modelId="{26A2C87E-F1E1-4403-8C9F-752D8A035450}" type="presOf" srcId="{668F7126-77F9-4E8C-8E93-1EB6AA3A8C84}" destId="{DB8E0393-4636-4E51-8740-B6E55D88208C}" srcOrd="0" destOrd="0" presId="urn:microsoft.com/office/officeart/2005/8/layout/hierarchy3"/>
    <dgm:cxn modelId="{DD949791-5666-420C-BD0C-8504BD3209EF}" type="presOf" srcId="{E71DE311-9DCD-4527-BA42-B6E79DC537B3}" destId="{CC079131-FC07-43D5-A8A2-AB1CC7EE651B}" srcOrd="0" destOrd="0" presId="urn:microsoft.com/office/officeart/2005/8/layout/hierarchy3"/>
    <dgm:cxn modelId="{749AD45B-C488-435A-9644-5DBE8C61222D}" type="presOf" srcId="{D6AE4F33-485D-4116-BA2A-88C177B6461E}" destId="{59868880-E86C-4F63-8053-7918F09E446D}" srcOrd="0" destOrd="0" presId="urn:microsoft.com/office/officeart/2005/8/layout/hierarchy3"/>
    <dgm:cxn modelId="{E56A43BE-A1C9-40B8-ACEB-96937AFFFD1A}" srcId="{6DD7A905-7C73-4C60-8951-36043CC334E3}" destId="{7D39FDE0-EFC9-4DE8-BFEE-588F0629BA6D}" srcOrd="0" destOrd="0" parTransId="{09E205DB-092C-49F5-BA92-67BDFA36BCC2}" sibTransId="{4AFF8FC1-59D3-4C44-B5A0-40B9C7F9D755}"/>
    <dgm:cxn modelId="{FBE048E6-B192-4C9C-821B-DBC712B4E85D}" type="presOf" srcId="{4D78DDFA-3750-42C9-AF8B-75271D7EA659}" destId="{4F477F5E-A035-43D0-8735-366546CD2B48}" srcOrd="0" destOrd="0" presId="urn:microsoft.com/office/officeart/2005/8/layout/hierarchy3"/>
    <dgm:cxn modelId="{F05E0C73-29C5-4449-A68C-722AEFB3C721}" type="presOf" srcId="{ED2B9B14-1918-4769-A0B3-90259F43A4CF}" destId="{C030A0CF-4601-4804-A06D-9100A987B2C9}" srcOrd="0" destOrd="0" presId="urn:microsoft.com/office/officeart/2005/8/layout/hierarchy3"/>
    <dgm:cxn modelId="{192EE126-AD10-4AE5-9C0D-AF8E777C097B}" type="presOf" srcId="{B5003341-EF48-4B8E-B53C-C3F5EFE0F5D3}" destId="{9D4EEE55-ABDF-4D27-875E-4FA7FF438E13}" srcOrd="0" destOrd="0" presId="urn:microsoft.com/office/officeart/2005/8/layout/hierarchy3"/>
    <dgm:cxn modelId="{133C58BE-F26C-425A-BC28-D7F92C371B75}" type="presOf" srcId="{0D90C30C-799E-49F8-956F-CF63BC6C1595}" destId="{038EDEE9-4708-4B6A-AB00-93F28EAA8E15}" srcOrd="0" destOrd="0" presId="urn:microsoft.com/office/officeart/2005/8/layout/hierarchy3"/>
    <dgm:cxn modelId="{77F6288E-E7B9-4C10-8400-1ABBAF9CCD9D}" srcId="{6DD7A905-7C73-4C60-8951-36043CC334E3}" destId="{D6AE4F33-485D-4116-BA2A-88C177B6461E}" srcOrd="3" destOrd="0" parTransId="{A24C7AE8-0A83-41A9-BD6C-81E708B2E7D1}" sibTransId="{A994E59D-2D30-4BD8-978A-92B513DE839A}"/>
    <dgm:cxn modelId="{1AFDB8D7-C7AC-4DE8-8904-F02AEA09B1FB}" type="presOf" srcId="{8600CEE7-06C9-4CD3-97CE-FCF85515D945}" destId="{20F1387B-F2F4-4706-AD2B-A960663B7A72}" srcOrd="0" destOrd="0" presId="urn:microsoft.com/office/officeart/2005/8/layout/hierarchy3"/>
    <dgm:cxn modelId="{E757CB55-326C-4A18-9539-3E088BF52822}" type="presOf" srcId="{09E205DB-092C-49F5-BA92-67BDFA36BCC2}" destId="{C2CA44D8-4ADD-4B5C-A662-A373D2263D83}" srcOrd="0" destOrd="0" presId="urn:microsoft.com/office/officeart/2005/8/layout/hierarchy3"/>
    <dgm:cxn modelId="{6729C7CA-7222-4B7C-AD94-1742D7DB5861}" srcId="{267FC69D-F58A-482D-9383-FDC4A4C91215}" destId="{F961DB33-1639-4586-AEED-5B6E8DBB00AB}" srcOrd="1" destOrd="0" parTransId="{B7386695-B833-4DE2-BBB8-170A1694C0DA}" sibTransId="{1900D1C5-A213-4D37-A8BB-2C694C245D98}"/>
    <dgm:cxn modelId="{EFC94768-283C-4697-ACA3-8EAF13F287C8}" srcId="{267FC69D-F58A-482D-9383-FDC4A4C91215}" destId="{6DD7A905-7C73-4C60-8951-36043CC334E3}" srcOrd="2" destOrd="0" parTransId="{D1525B6A-6D82-4CC1-AFFE-41D3FF2F9CE8}" sibTransId="{2A16EEF8-E88F-4A9B-A790-80DDE71F9016}"/>
    <dgm:cxn modelId="{ED9EB2D7-FC0F-4504-879D-3C7405D02A28}" type="presOf" srcId="{6A8923B2-F13D-4729-9F4E-077CDF6AC581}" destId="{C63F6295-E4E1-470A-A26F-2A0BDEA5CA47}" srcOrd="0" destOrd="0" presId="urn:microsoft.com/office/officeart/2005/8/layout/hierarchy3"/>
    <dgm:cxn modelId="{AB35EE21-D2F3-4A78-B34D-EAC5001E757B}" type="presOf" srcId="{6AFDF727-4FC7-4751-8A8A-6E16A12C92F6}" destId="{7D354615-3CA3-4EFD-B208-DA73469E3630}" srcOrd="0" destOrd="0" presId="urn:microsoft.com/office/officeart/2005/8/layout/hierarchy3"/>
    <dgm:cxn modelId="{01DC9893-BAF0-4896-9057-8B411A7112ED}" type="presOf" srcId="{861238D3-C8AB-4720-A691-3038B2460DC9}" destId="{BA6943A0-5CC6-4B4B-804B-24FF77C9E512}" srcOrd="0" destOrd="0" presId="urn:microsoft.com/office/officeart/2005/8/layout/hierarchy3"/>
    <dgm:cxn modelId="{7286D875-5725-40A9-8B84-375D29C3828D}" srcId="{F961DB33-1639-4586-AEED-5B6E8DBB00AB}" destId="{86416AB0-4123-4D7C-9181-6CAA78AA6CCF}" srcOrd="3" destOrd="0" parTransId="{4989ABB4-411D-4B83-837F-C40E00D41C9A}" sibTransId="{EAA0E6EC-1FC1-45BD-A205-039EFCE4C921}"/>
    <dgm:cxn modelId="{98D6C73C-E01E-4237-B410-C5C5392710D2}" type="presOf" srcId="{0BED6FA8-2D7A-486C-973F-E8FF8884CC23}" destId="{76E44D63-DBF4-4577-8326-4E121634E4C2}" srcOrd="0" destOrd="0" presId="urn:microsoft.com/office/officeart/2005/8/layout/hierarchy3"/>
    <dgm:cxn modelId="{C7B110AC-31EB-419A-8901-B1006DEE23B8}" type="presOf" srcId="{267FC69D-F58A-482D-9383-FDC4A4C91215}" destId="{79C8C0D4-F5E3-467F-A5E9-70C3BCDB0D2E}" srcOrd="0" destOrd="0" presId="urn:microsoft.com/office/officeart/2005/8/layout/hierarchy3"/>
    <dgm:cxn modelId="{F6FBB89E-8CB1-49C1-8F48-9B05971DFFFE}" srcId="{F961DB33-1639-4586-AEED-5B6E8DBB00AB}" destId="{B5003341-EF48-4B8E-B53C-C3F5EFE0F5D3}" srcOrd="1" destOrd="0" parTransId="{3085163A-BF1F-43DE-850D-0264A9CB7C48}" sibTransId="{1144EA85-BDD7-41EA-BF26-44694F9199AA}"/>
    <dgm:cxn modelId="{384523E1-1872-4214-B502-643513300101}" type="presOf" srcId="{F961DB33-1639-4586-AEED-5B6E8DBB00AB}" destId="{1F2F8FDD-D4A0-4C6F-AC3F-559B626790B8}" srcOrd="1" destOrd="0" presId="urn:microsoft.com/office/officeart/2005/8/layout/hierarchy3"/>
    <dgm:cxn modelId="{39F1C643-4349-4583-9AD8-83948FAAFEAB}" type="presOf" srcId="{FB52CF5A-8016-4AC9-92CF-0A4057B790BD}" destId="{19FEFC63-54EF-4609-9E53-7F595142DB6B}" srcOrd="0" destOrd="0" presId="urn:microsoft.com/office/officeart/2005/8/layout/hierarchy3"/>
    <dgm:cxn modelId="{738B3EE9-6FB6-4308-87A3-E498B72E879C}" type="presOf" srcId="{F961DB33-1639-4586-AEED-5B6E8DBB00AB}" destId="{D8661AF7-23B3-47D3-B52B-A319122FF256}" srcOrd="0" destOrd="0" presId="urn:microsoft.com/office/officeart/2005/8/layout/hierarchy3"/>
    <dgm:cxn modelId="{F874E2AD-5962-41D4-8A39-9ACFD6B239AB}" type="presOf" srcId="{1675C84F-6CA1-4203-A2E8-0F635B152477}" destId="{DB27EDAC-9D7B-46B4-9620-750F0441126A}" srcOrd="0" destOrd="0" presId="urn:microsoft.com/office/officeart/2005/8/layout/hierarchy3"/>
    <dgm:cxn modelId="{592521C2-4935-41EF-9DFA-A9501D6D9559}" type="presOf" srcId="{4989ABB4-411D-4B83-837F-C40E00D41C9A}" destId="{CE688936-07B9-49F4-99BC-71E99E210429}" srcOrd="0" destOrd="0" presId="urn:microsoft.com/office/officeart/2005/8/layout/hierarchy3"/>
    <dgm:cxn modelId="{CD33C2BC-B921-42C3-8CCB-AA6B69DD033B}" srcId="{0BED6FA8-2D7A-486C-973F-E8FF8884CC23}" destId="{1675C84F-6CA1-4203-A2E8-0F635B152477}" srcOrd="0" destOrd="0" parTransId="{0D90C30C-799E-49F8-956F-CF63BC6C1595}" sibTransId="{DFDA4747-4D3B-490F-A586-5C2F7ABC7198}"/>
    <dgm:cxn modelId="{3776EBDC-94E3-46B8-9E71-DCA17F62F11E}" srcId="{F961DB33-1639-4586-AEED-5B6E8DBB00AB}" destId="{FACDA95C-76D9-409B-871C-1A2661DC9B31}" srcOrd="0" destOrd="0" parTransId="{FB52CF5A-8016-4AC9-92CF-0A4057B790BD}" sibTransId="{89B3C688-E766-4BB9-98E1-E6D6D7443A20}"/>
    <dgm:cxn modelId="{A8A9FD72-EF0C-4A44-B6B5-F785D3FB19FA}" type="presOf" srcId="{86416AB0-4123-4D7C-9181-6CAA78AA6CCF}" destId="{5A6A59FC-1F6B-486C-B9DB-EA6ABDAA1509}" srcOrd="0" destOrd="0" presId="urn:microsoft.com/office/officeart/2005/8/layout/hierarchy3"/>
    <dgm:cxn modelId="{A2AC993A-1E70-4BE1-A15D-A07E3A005074}" srcId="{6DD7A905-7C73-4C60-8951-36043CC334E3}" destId="{93C12D03-6E4B-4C0D-BF43-45BDBA1E8ADE}" srcOrd="2" destOrd="0" parTransId="{A298E594-DDCD-4518-A3D7-3A492A75AAB4}" sibTransId="{AF7036A5-6EB4-4A1E-A3D8-1ADE5783E3EA}"/>
    <dgm:cxn modelId="{E5D3509A-3F82-4899-B3F2-4D62802FDD86}" srcId="{0BED6FA8-2D7A-486C-973F-E8FF8884CC23}" destId="{6A8923B2-F13D-4729-9F4E-077CDF6AC581}" srcOrd="2" destOrd="0" parTransId="{16B8D5C9-E44B-4289-876D-142BD80DD7BF}" sibTransId="{F2859062-E774-4FFB-B8E7-CFA7438615F5}"/>
    <dgm:cxn modelId="{AA0134E1-16AA-476C-BABD-B81197AEB846}" type="presOf" srcId="{6DD7A905-7C73-4C60-8951-36043CC334E3}" destId="{8DA59B39-0DF6-4E42-B2BC-51DBB0B949DF}" srcOrd="1" destOrd="0" presId="urn:microsoft.com/office/officeart/2005/8/layout/hierarchy3"/>
    <dgm:cxn modelId="{25EA264A-1D12-4427-B985-D64AD0252B89}" type="presOf" srcId="{A298E594-DDCD-4518-A3D7-3A492A75AAB4}" destId="{194D1BD9-31F1-43A4-93B1-4C3034ED92DF}" srcOrd="0" destOrd="0" presId="urn:microsoft.com/office/officeart/2005/8/layout/hierarchy3"/>
    <dgm:cxn modelId="{776923D5-B752-48CB-8547-B04D2D881000}" srcId="{267FC69D-F58A-482D-9383-FDC4A4C91215}" destId="{0BED6FA8-2D7A-486C-973F-E8FF8884CC23}" srcOrd="0" destOrd="0" parTransId="{F4A4BB90-079F-44BB-9890-6F72B6A57B57}" sibTransId="{6E24A08B-C588-40C3-B065-69E193B88AE5}"/>
    <dgm:cxn modelId="{CE325E17-8EAF-4C6B-AC00-F27D95420065}" srcId="{0BED6FA8-2D7A-486C-973F-E8FF8884CC23}" destId="{4D78DDFA-3750-42C9-AF8B-75271D7EA659}" srcOrd="1" destOrd="0" parTransId="{6AFDF727-4FC7-4751-8A8A-6E16A12C92F6}" sibTransId="{3BD245FF-131C-47CF-AB36-167F9E150CB2}"/>
    <dgm:cxn modelId="{FBE1023D-6676-4CE1-ABC2-509C9FF3F8FC}" type="presOf" srcId="{7D39FDE0-EFC9-4DE8-BFEE-588F0629BA6D}" destId="{45C8E374-2C1D-474F-91F4-CC7AF041E858}" srcOrd="0" destOrd="0" presId="urn:microsoft.com/office/officeart/2005/8/layout/hierarchy3"/>
    <dgm:cxn modelId="{A42DBD9B-444A-40FA-8160-1B8ED950733C}" type="presOf" srcId="{3085163A-BF1F-43DE-850D-0264A9CB7C48}" destId="{BE21A4F6-8CBC-4370-AAA4-02EEDC3D3FCA}" srcOrd="0" destOrd="0" presId="urn:microsoft.com/office/officeart/2005/8/layout/hierarchy3"/>
    <dgm:cxn modelId="{45F97F42-C1BB-4EB4-961F-9F631BD89A94}" type="presOf" srcId="{93C12D03-6E4B-4C0D-BF43-45BDBA1E8ADE}" destId="{E23D1760-0A68-4993-812E-BE7069B4A6AB}" srcOrd="0" destOrd="0" presId="urn:microsoft.com/office/officeart/2005/8/layout/hierarchy3"/>
    <dgm:cxn modelId="{63A699BE-4951-48B1-8CF4-D171D6A89CC9}" type="presParOf" srcId="{79C8C0D4-F5E3-467F-A5E9-70C3BCDB0D2E}" destId="{153CB37E-B3AE-4113-B252-D8425360A40A}" srcOrd="0" destOrd="0" presId="urn:microsoft.com/office/officeart/2005/8/layout/hierarchy3"/>
    <dgm:cxn modelId="{C1C0E8D1-DECD-408D-8D4E-E1DDD8F47135}" type="presParOf" srcId="{153CB37E-B3AE-4113-B252-D8425360A40A}" destId="{ADB9A14B-0533-4F70-A293-F10677F32834}" srcOrd="0" destOrd="0" presId="urn:microsoft.com/office/officeart/2005/8/layout/hierarchy3"/>
    <dgm:cxn modelId="{5A299B88-2958-4AAB-9C07-108C9A153E62}" type="presParOf" srcId="{ADB9A14B-0533-4F70-A293-F10677F32834}" destId="{76E44D63-DBF4-4577-8326-4E121634E4C2}" srcOrd="0" destOrd="0" presId="urn:microsoft.com/office/officeart/2005/8/layout/hierarchy3"/>
    <dgm:cxn modelId="{FE907FEF-5095-4D53-96BC-B6FFE2BC7898}" type="presParOf" srcId="{ADB9A14B-0533-4F70-A293-F10677F32834}" destId="{D66CADDC-8EA8-4AB2-BA7C-A9988A9E511A}" srcOrd="1" destOrd="0" presId="urn:microsoft.com/office/officeart/2005/8/layout/hierarchy3"/>
    <dgm:cxn modelId="{A303F781-D0E1-49C3-B76B-8FE2DD78DC2C}" type="presParOf" srcId="{153CB37E-B3AE-4113-B252-D8425360A40A}" destId="{319F1A90-FB1F-4DC4-BCBC-21616890E2EC}" srcOrd="1" destOrd="0" presId="urn:microsoft.com/office/officeart/2005/8/layout/hierarchy3"/>
    <dgm:cxn modelId="{5D21089F-D53E-4BBA-9D52-382B1BEF65F7}" type="presParOf" srcId="{319F1A90-FB1F-4DC4-BCBC-21616890E2EC}" destId="{038EDEE9-4708-4B6A-AB00-93F28EAA8E15}" srcOrd="0" destOrd="0" presId="urn:microsoft.com/office/officeart/2005/8/layout/hierarchy3"/>
    <dgm:cxn modelId="{D6E3AAE8-E748-4D62-851B-DFDE4EFE545D}" type="presParOf" srcId="{319F1A90-FB1F-4DC4-BCBC-21616890E2EC}" destId="{DB27EDAC-9D7B-46B4-9620-750F0441126A}" srcOrd="1" destOrd="0" presId="urn:microsoft.com/office/officeart/2005/8/layout/hierarchy3"/>
    <dgm:cxn modelId="{DF5DBFB0-0453-4B55-ACC4-7CD66FC92B48}" type="presParOf" srcId="{319F1A90-FB1F-4DC4-BCBC-21616890E2EC}" destId="{7D354615-3CA3-4EFD-B208-DA73469E3630}" srcOrd="2" destOrd="0" presId="urn:microsoft.com/office/officeart/2005/8/layout/hierarchy3"/>
    <dgm:cxn modelId="{41ABB206-2617-44F8-8154-505E5446FAA4}" type="presParOf" srcId="{319F1A90-FB1F-4DC4-BCBC-21616890E2EC}" destId="{4F477F5E-A035-43D0-8735-366546CD2B48}" srcOrd="3" destOrd="0" presId="urn:microsoft.com/office/officeart/2005/8/layout/hierarchy3"/>
    <dgm:cxn modelId="{CFCCF46F-F28E-4F39-98C9-19CB34DE658D}" type="presParOf" srcId="{319F1A90-FB1F-4DC4-BCBC-21616890E2EC}" destId="{1BD80385-B3E2-4462-8E32-B380C8DCB8D7}" srcOrd="4" destOrd="0" presId="urn:microsoft.com/office/officeart/2005/8/layout/hierarchy3"/>
    <dgm:cxn modelId="{DE4E6FBB-9062-4022-8238-6460E514B5A6}" type="presParOf" srcId="{319F1A90-FB1F-4DC4-BCBC-21616890E2EC}" destId="{C63F6295-E4E1-470A-A26F-2A0BDEA5CA47}" srcOrd="5" destOrd="0" presId="urn:microsoft.com/office/officeart/2005/8/layout/hierarchy3"/>
    <dgm:cxn modelId="{EBF0CAA9-0E4B-4379-9281-352748FE40D7}" type="presParOf" srcId="{319F1A90-FB1F-4DC4-BCBC-21616890E2EC}" destId="{DB8E0393-4636-4E51-8740-B6E55D88208C}" srcOrd="6" destOrd="0" presId="urn:microsoft.com/office/officeart/2005/8/layout/hierarchy3"/>
    <dgm:cxn modelId="{4C6C732B-D7C4-4707-B989-94482621B0D0}" type="presParOf" srcId="{319F1A90-FB1F-4DC4-BCBC-21616890E2EC}" destId="{20F1387B-F2F4-4706-AD2B-A960663B7A72}" srcOrd="7" destOrd="0" presId="urn:microsoft.com/office/officeart/2005/8/layout/hierarchy3"/>
    <dgm:cxn modelId="{FCEF95C6-FB44-4811-812E-CB22650A41BE}" type="presParOf" srcId="{79C8C0D4-F5E3-467F-A5E9-70C3BCDB0D2E}" destId="{98AA1B08-A843-4025-981C-306284B14CC6}" srcOrd="1" destOrd="0" presId="urn:microsoft.com/office/officeart/2005/8/layout/hierarchy3"/>
    <dgm:cxn modelId="{5536C5DF-458C-42E9-B679-73E576947320}" type="presParOf" srcId="{98AA1B08-A843-4025-981C-306284B14CC6}" destId="{AC09F87F-A0D8-478B-B844-67BD450E969F}" srcOrd="0" destOrd="0" presId="urn:microsoft.com/office/officeart/2005/8/layout/hierarchy3"/>
    <dgm:cxn modelId="{200E4846-9E29-4E9B-9690-DDBA1D743D70}" type="presParOf" srcId="{AC09F87F-A0D8-478B-B844-67BD450E969F}" destId="{D8661AF7-23B3-47D3-B52B-A319122FF256}" srcOrd="0" destOrd="0" presId="urn:microsoft.com/office/officeart/2005/8/layout/hierarchy3"/>
    <dgm:cxn modelId="{8358BED4-0A74-4FE8-A0FB-3EEDD73789F5}" type="presParOf" srcId="{AC09F87F-A0D8-478B-B844-67BD450E969F}" destId="{1F2F8FDD-D4A0-4C6F-AC3F-559B626790B8}" srcOrd="1" destOrd="0" presId="urn:microsoft.com/office/officeart/2005/8/layout/hierarchy3"/>
    <dgm:cxn modelId="{87A4D21B-80DA-4891-9EE0-7B0813CD519F}" type="presParOf" srcId="{98AA1B08-A843-4025-981C-306284B14CC6}" destId="{DD9E0D05-9D89-4BCB-8512-D329F8370E39}" srcOrd="1" destOrd="0" presId="urn:microsoft.com/office/officeart/2005/8/layout/hierarchy3"/>
    <dgm:cxn modelId="{30F8E78C-AF28-4A07-888B-B0176D13355D}" type="presParOf" srcId="{DD9E0D05-9D89-4BCB-8512-D329F8370E39}" destId="{19FEFC63-54EF-4609-9E53-7F595142DB6B}" srcOrd="0" destOrd="0" presId="urn:microsoft.com/office/officeart/2005/8/layout/hierarchy3"/>
    <dgm:cxn modelId="{D512C9AD-1CA6-4A48-BD0C-FEDE81BFFD6F}" type="presParOf" srcId="{DD9E0D05-9D89-4BCB-8512-D329F8370E39}" destId="{38972136-C4F2-439E-89A5-ED424225630A}" srcOrd="1" destOrd="0" presId="urn:microsoft.com/office/officeart/2005/8/layout/hierarchy3"/>
    <dgm:cxn modelId="{5CC3E009-AAE0-4AA1-BAFE-95742263B275}" type="presParOf" srcId="{DD9E0D05-9D89-4BCB-8512-D329F8370E39}" destId="{BE21A4F6-8CBC-4370-AAA4-02EEDC3D3FCA}" srcOrd="2" destOrd="0" presId="urn:microsoft.com/office/officeart/2005/8/layout/hierarchy3"/>
    <dgm:cxn modelId="{DD34DC83-95F4-4432-BA42-C9A5ED1820A6}" type="presParOf" srcId="{DD9E0D05-9D89-4BCB-8512-D329F8370E39}" destId="{9D4EEE55-ABDF-4D27-875E-4FA7FF438E13}" srcOrd="3" destOrd="0" presId="urn:microsoft.com/office/officeart/2005/8/layout/hierarchy3"/>
    <dgm:cxn modelId="{A3DDFB46-F9AC-4BD2-AD66-1B9D7A1A253D}" type="presParOf" srcId="{DD9E0D05-9D89-4BCB-8512-D329F8370E39}" destId="{C030A0CF-4601-4804-A06D-9100A987B2C9}" srcOrd="4" destOrd="0" presId="urn:microsoft.com/office/officeart/2005/8/layout/hierarchy3"/>
    <dgm:cxn modelId="{0181F926-83B8-4C3E-A06C-71FB57FD5530}" type="presParOf" srcId="{DD9E0D05-9D89-4BCB-8512-D329F8370E39}" destId="{BA6943A0-5CC6-4B4B-804B-24FF77C9E512}" srcOrd="5" destOrd="0" presId="urn:microsoft.com/office/officeart/2005/8/layout/hierarchy3"/>
    <dgm:cxn modelId="{FAAB241F-10F8-47AD-9F47-B5A592FE41BC}" type="presParOf" srcId="{DD9E0D05-9D89-4BCB-8512-D329F8370E39}" destId="{CE688936-07B9-49F4-99BC-71E99E210429}" srcOrd="6" destOrd="0" presId="urn:microsoft.com/office/officeart/2005/8/layout/hierarchy3"/>
    <dgm:cxn modelId="{2B150F6D-01A0-45A3-81FD-E885ACA15C68}" type="presParOf" srcId="{DD9E0D05-9D89-4BCB-8512-D329F8370E39}" destId="{5A6A59FC-1F6B-486C-B9DB-EA6ABDAA1509}" srcOrd="7" destOrd="0" presId="urn:microsoft.com/office/officeart/2005/8/layout/hierarchy3"/>
    <dgm:cxn modelId="{B84E2077-B516-4F2F-9161-CEC855AD3C3F}" type="presParOf" srcId="{79C8C0D4-F5E3-467F-A5E9-70C3BCDB0D2E}" destId="{D9860B4A-6848-4A03-A60A-350FDD8959FA}" srcOrd="2" destOrd="0" presId="urn:microsoft.com/office/officeart/2005/8/layout/hierarchy3"/>
    <dgm:cxn modelId="{D0F53133-5895-4348-AB38-E4EE1E7B92C5}" type="presParOf" srcId="{D9860B4A-6848-4A03-A60A-350FDD8959FA}" destId="{6C3B91BB-34F2-4A17-B2B1-AF62B8FEEEC0}" srcOrd="0" destOrd="0" presId="urn:microsoft.com/office/officeart/2005/8/layout/hierarchy3"/>
    <dgm:cxn modelId="{60CA42B8-F2A7-4990-B2B0-E1450E99207A}" type="presParOf" srcId="{6C3B91BB-34F2-4A17-B2B1-AF62B8FEEEC0}" destId="{F7F74FA1-520E-496A-9377-DA8D9441C438}" srcOrd="0" destOrd="0" presId="urn:microsoft.com/office/officeart/2005/8/layout/hierarchy3"/>
    <dgm:cxn modelId="{F9E30D01-6378-4306-ACA4-183A450E46A1}" type="presParOf" srcId="{6C3B91BB-34F2-4A17-B2B1-AF62B8FEEEC0}" destId="{8DA59B39-0DF6-4E42-B2BC-51DBB0B949DF}" srcOrd="1" destOrd="0" presId="urn:microsoft.com/office/officeart/2005/8/layout/hierarchy3"/>
    <dgm:cxn modelId="{CC90DC84-C4BF-4B21-8BCE-D0C3CF582FAC}" type="presParOf" srcId="{D9860B4A-6848-4A03-A60A-350FDD8959FA}" destId="{7D8AD2F9-C8F5-422E-94C3-A840CEC571FA}" srcOrd="1" destOrd="0" presId="urn:microsoft.com/office/officeart/2005/8/layout/hierarchy3"/>
    <dgm:cxn modelId="{D65C985E-4451-42E1-B955-44BB2918F044}" type="presParOf" srcId="{7D8AD2F9-C8F5-422E-94C3-A840CEC571FA}" destId="{C2CA44D8-4ADD-4B5C-A662-A373D2263D83}" srcOrd="0" destOrd="0" presId="urn:microsoft.com/office/officeart/2005/8/layout/hierarchy3"/>
    <dgm:cxn modelId="{8D587A9F-5707-4F7C-BA1C-9374354252DD}" type="presParOf" srcId="{7D8AD2F9-C8F5-422E-94C3-A840CEC571FA}" destId="{45C8E374-2C1D-474F-91F4-CC7AF041E858}" srcOrd="1" destOrd="0" presId="urn:microsoft.com/office/officeart/2005/8/layout/hierarchy3"/>
    <dgm:cxn modelId="{1DBF42CE-011C-457C-9225-03F3644E619F}" type="presParOf" srcId="{7D8AD2F9-C8F5-422E-94C3-A840CEC571FA}" destId="{191948AE-C92A-469A-A75F-D39B1FC31413}" srcOrd="2" destOrd="0" presId="urn:microsoft.com/office/officeart/2005/8/layout/hierarchy3"/>
    <dgm:cxn modelId="{042519C3-60C1-4280-85B7-952D16B17D25}" type="presParOf" srcId="{7D8AD2F9-C8F5-422E-94C3-A840CEC571FA}" destId="{CC079131-FC07-43D5-A8A2-AB1CC7EE651B}" srcOrd="3" destOrd="0" presId="urn:microsoft.com/office/officeart/2005/8/layout/hierarchy3"/>
    <dgm:cxn modelId="{24A00319-535E-4AC4-B44F-C6CFC434D58D}" type="presParOf" srcId="{7D8AD2F9-C8F5-422E-94C3-A840CEC571FA}" destId="{194D1BD9-31F1-43A4-93B1-4C3034ED92DF}" srcOrd="4" destOrd="0" presId="urn:microsoft.com/office/officeart/2005/8/layout/hierarchy3"/>
    <dgm:cxn modelId="{71AFB2A6-F702-4743-86E7-727046A81846}" type="presParOf" srcId="{7D8AD2F9-C8F5-422E-94C3-A840CEC571FA}" destId="{E23D1760-0A68-4993-812E-BE7069B4A6AB}" srcOrd="5" destOrd="0" presId="urn:microsoft.com/office/officeart/2005/8/layout/hierarchy3"/>
    <dgm:cxn modelId="{7E403BE5-8F11-49D1-AB85-26C96EBE020D}" type="presParOf" srcId="{7D8AD2F9-C8F5-422E-94C3-A840CEC571FA}" destId="{30D9E988-B76A-4D79-8D3B-346B868CF3F6}" srcOrd="6" destOrd="0" presId="urn:microsoft.com/office/officeart/2005/8/layout/hierarchy3"/>
    <dgm:cxn modelId="{8CDAB71B-FC08-45DB-9070-0AD5B0140356}" type="presParOf" srcId="{7D8AD2F9-C8F5-422E-94C3-A840CEC571FA}" destId="{59868880-E86C-4F63-8053-7918F09E446D}" srcOrd="7" destOrd="0" presId="urn:microsoft.com/office/officeart/2005/8/layout/hierarchy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2A5959F-5161-4492-A2F2-D0248E0DD7F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33E26800-B343-4393-8D1D-125168C8FFE9}">
      <dgm:prSet phldrT="[Text]" custT="1"/>
      <dgm:spPr/>
      <dgm:t>
        <a:bodyPr/>
        <a:lstStyle/>
        <a:p>
          <a:pPr rtl="1"/>
          <a:r>
            <a:rPr lang="fa-IR" sz="1400" dirty="0" smtClean="0">
              <a:cs typeface="B Titr" panose="00000700000000000000" pitchFamily="2" charset="-78"/>
            </a:rPr>
            <a:t>گرم کردن</a:t>
          </a:r>
          <a:endParaRPr lang="en-US" sz="1400" dirty="0">
            <a:cs typeface="B Titr" panose="00000700000000000000" pitchFamily="2" charset="-78"/>
          </a:endParaRPr>
        </a:p>
      </dgm:t>
    </dgm:pt>
    <dgm:pt modelId="{DEDD42B0-023F-42A7-A8C2-D3D350254232}" type="parTrans" cxnId="{5A16666A-1785-418D-97BB-40B061D8582B}">
      <dgm:prSet/>
      <dgm:spPr/>
      <dgm:t>
        <a:bodyPr/>
        <a:lstStyle/>
        <a:p>
          <a:endParaRPr lang="en-US" sz="1400">
            <a:cs typeface="B Titr" panose="00000700000000000000" pitchFamily="2" charset="-78"/>
          </a:endParaRPr>
        </a:p>
      </dgm:t>
    </dgm:pt>
    <dgm:pt modelId="{F88D6CF0-E387-4147-B761-11FA1EEFB7A6}" type="sibTrans" cxnId="{5A16666A-1785-418D-97BB-40B061D8582B}">
      <dgm:prSet/>
      <dgm:spPr/>
      <dgm:t>
        <a:bodyPr/>
        <a:lstStyle/>
        <a:p>
          <a:endParaRPr lang="en-US" sz="1400">
            <a:cs typeface="B Titr" panose="00000700000000000000" pitchFamily="2" charset="-78"/>
          </a:endParaRPr>
        </a:p>
      </dgm:t>
    </dgm:pt>
    <dgm:pt modelId="{5D81BDFF-93D6-4D87-B8FC-31899F3EAD0F}">
      <dgm:prSet phldrT="[Text]" custT="1"/>
      <dgm:spPr/>
      <dgm:t>
        <a:bodyPr/>
        <a:lstStyle/>
        <a:p>
          <a:pPr rtl="1"/>
          <a:r>
            <a:rPr lang="fa-IR" sz="1400" b="0" dirty="0" smtClean="0">
              <a:cs typeface="B Titr" panose="00000700000000000000" pitchFamily="2" charset="-78"/>
            </a:rPr>
            <a:t>انجام تمرین‌ها</a:t>
          </a:r>
          <a:endParaRPr lang="en-US" sz="1400" dirty="0">
            <a:cs typeface="B Titr" panose="00000700000000000000" pitchFamily="2" charset="-78"/>
          </a:endParaRPr>
        </a:p>
      </dgm:t>
    </dgm:pt>
    <dgm:pt modelId="{482D8D35-BB20-436B-8C04-89A5639166D2}" type="parTrans" cxnId="{6AD603C3-016E-44E5-9030-D3443F3351AF}">
      <dgm:prSet/>
      <dgm:spPr/>
      <dgm:t>
        <a:bodyPr/>
        <a:lstStyle/>
        <a:p>
          <a:endParaRPr lang="en-US" sz="1400">
            <a:cs typeface="B Titr" panose="00000700000000000000" pitchFamily="2" charset="-78"/>
          </a:endParaRPr>
        </a:p>
      </dgm:t>
    </dgm:pt>
    <dgm:pt modelId="{0644DC03-2FED-4B5D-B113-785BF0229572}" type="sibTrans" cxnId="{6AD603C3-016E-44E5-9030-D3443F3351AF}">
      <dgm:prSet/>
      <dgm:spPr/>
      <dgm:t>
        <a:bodyPr/>
        <a:lstStyle/>
        <a:p>
          <a:endParaRPr lang="en-US" sz="1400">
            <a:cs typeface="B Titr" panose="00000700000000000000" pitchFamily="2" charset="-78"/>
          </a:endParaRPr>
        </a:p>
      </dgm:t>
    </dgm:pt>
    <dgm:pt modelId="{4BD4D6B2-346D-4C70-9DA4-A1D198D3C575}">
      <dgm:prSet phldrT="[Text]" custT="1"/>
      <dgm:spPr/>
      <dgm:t>
        <a:bodyPr/>
        <a:lstStyle/>
        <a:p>
          <a:r>
            <a:rPr lang="fa-IR" sz="1400" dirty="0" smtClean="0">
              <a:cs typeface="B Titr" panose="00000700000000000000" pitchFamily="2" charset="-78"/>
            </a:rPr>
            <a:t>تمرین 1: 10 بار تکرار و هر تکرار 10ثانیه در 3 ست</a:t>
          </a:r>
          <a:endParaRPr lang="en-US" sz="1400" dirty="0">
            <a:cs typeface="B Titr" panose="00000700000000000000" pitchFamily="2" charset="-78"/>
          </a:endParaRPr>
        </a:p>
      </dgm:t>
    </dgm:pt>
    <dgm:pt modelId="{269D8066-CB20-478D-98A5-71AF92DD21F8}" type="parTrans" cxnId="{07BE7583-A98C-4DE7-A975-F3CA8F41B1E5}">
      <dgm:prSet/>
      <dgm:spPr/>
      <dgm:t>
        <a:bodyPr/>
        <a:lstStyle/>
        <a:p>
          <a:endParaRPr lang="en-US" sz="1400">
            <a:cs typeface="B Titr" panose="00000700000000000000" pitchFamily="2" charset="-78"/>
          </a:endParaRPr>
        </a:p>
      </dgm:t>
    </dgm:pt>
    <dgm:pt modelId="{2CCA5CF8-E955-4F34-AC5B-4F48792D65F6}" type="sibTrans" cxnId="{07BE7583-A98C-4DE7-A975-F3CA8F41B1E5}">
      <dgm:prSet/>
      <dgm:spPr/>
      <dgm:t>
        <a:bodyPr/>
        <a:lstStyle/>
        <a:p>
          <a:endParaRPr lang="en-US" sz="1400">
            <a:cs typeface="B Titr" panose="00000700000000000000" pitchFamily="2" charset="-78"/>
          </a:endParaRPr>
        </a:p>
      </dgm:t>
    </dgm:pt>
    <dgm:pt modelId="{87968F02-E42B-4C62-9FAE-73359F71AB64}">
      <dgm:prSet phldrT="[Text]" custT="1"/>
      <dgm:spPr/>
      <dgm:t>
        <a:bodyPr/>
        <a:lstStyle/>
        <a:p>
          <a:r>
            <a:rPr lang="fa-IR" sz="1400" dirty="0" smtClean="0">
              <a:cs typeface="B Titr" panose="00000700000000000000" pitchFamily="2" charset="-78"/>
            </a:rPr>
            <a:t>تمرین 2: 10بار تکرار و هر تکرار 10ثانیه در 3 ست</a:t>
          </a:r>
          <a:endParaRPr lang="en-US" sz="1400" dirty="0">
            <a:cs typeface="B Titr" panose="00000700000000000000" pitchFamily="2" charset="-78"/>
          </a:endParaRPr>
        </a:p>
      </dgm:t>
    </dgm:pt>
    <dgm:pt modelId="{8F9E1B4D-0975-4B9A-BEEF-CA484970AE5D}" type="parTrans" cxnId="{F5D85FD4-2E2F-4145-A0F2-3BEBD1ECE04B}">
      <dgm:prSet/>
      <dgm:spPr/>
      <dgm:t>
        <a:bodyPr/>
        <a:lstStyle/>
        <a:p>
          <a:endParaRPr lang="en-US" sz="1400">
            <a:cs typeface="B Titr" panose="00000700000000000000" pitchFamily="2" charset="-78"/>
          </a:endParaRPr>
        </a:p>
      </dgm:t>
    </dgm:pt>
    <dgm:pt modelId="{5281D9D1-5A8B-47DE-8BB9-878EBD6419F3}" type="sibTrans" cxnId="{F5D85FD4-2E2F-4145-A0F2-3BEBD1ECE04B}">
      <dgm:prSet/>
      <dgm:spPr/>
      <dgm:t>
        <a:bodyPr/>
        <a:lstStyle/>
        <a:p>
          <a:endParaRPr lang="en-US" sz="1400">
            <a:cs typeface="B Titr" panose="00000700000000000000" pitchFamily="2" charset="-78"/>
          </a:endParaRPr>
        </a:p>
      </dgm:t>
    </dgm:pt>
    <dgm:pt modelId="{9265FE11-BFE8-4610-817B-A861AC3C0F2E}">
      <dgm:prSet phldrT="[Text]" custT="1"/>
      <dgm:spPr/>
      <dgm:t>
        <a:bodyPr/>
        <a:lstStyle/>
        <a:p>
          <a:r>
            <a:rPr lang="fa-IR" sz="1400" dirty="0" smtClean="0">
              <a:cs typeface="B Titr" panose="00000700000000000000" pitchFamily="2" charset="-78"/>
            </a:rPr>
            <a:t>استراحت</a:t>
          </a:r>
          <a:endParaRPr lang="en-US" sz="1400" dirty="0">
            <a:cs typeface="B Titr" panose="00000700000000000000" pitchFamily="2" charset="-78"/>
          </a:endParaRPr>
        </a:p>
      </dgm:t>
    </dgm:pt>
    <dgm:pt modelId="{A4075B3B-3C7C-4B3F-9D89-521526F21E1E}" type="parTrans" cxnId="{D657D55B-65E7-4730-A643-0E78791756D9}">
      <dgm:prSet/>
      <dgm:spPr/>
      <dgm:t>
        <a:bodyPr/>
        <a:lstStyle/>
        <a:p>
          <a:endParaRPr lang="en-US" sz="1400">
            <a:cs typeface="B Titr" panose="00000700000000000000" pitchFamily="2" charset="-78"/>
          </a:endParaRPr>
        </a:p>
      </dgm:t>
    </dgm:pt>
    <dgm:pt modelId="{D4D23297-D635-4A1C-8973-D947E03CB06E}" type="sibTrans" cxnId="{D657D55B-65E7-4730-A643-0E78791756D9}">
      <dgm:prSet/>
      <dgm:spPr/>
      <dgm:t>
        <a:bodyPr/>
        <a:lstStyle/>
        <a:p>
          <a:endParaRPr lang="en-US" sz="1400">
            <a:cs typeface="B Titr" panose="00000700000000000000" pitchFamily="2" charset="-78"/>
          </a:endParaRPr>
        </a:p>
      </dgm:t>
    </dgm:pt>
    <dgm:pt modelId="{4507EE25-CFC9-4467-B844-519248D6A566}">
      <dgm:prSet phldrT="[Text]" custT="1"/>
      <dgm:spPr/>
      <dgm:t>
        <a:bodyPr/>
        <a:lstStyle/>
        <a:p>
          <a:r>
            <a:rPr lang="fa-IR" sz="1200" dirty="0" smtClean="0">
              <a:cs typeface="B Titr" panose="00000700000000000000" pitchFamily="2" charset="-78"/>
            </a:rPr>
            <a:t>در بین هر تکرار 10  ثانیه استراحت دارد و در فواصل هر ست 30 ثانیه استراحت دارد.</a:t>
          </a:r>
          <a:endParaRPr lang="en-US" sz="1200" dirty="0">
            <a:cs typeface="B Titr" panose="00000700000000000000" pitchFamily="2" charset="-78"/>
          </a:endParaRPr>
        </a:p>
      </dgm:t>
    </dgm:pt>
    <dgm:pt modelId="{8B9215EB-DD04-4489-85F1-3B30A54C1B6B}" type="parTrans" cxnId="{45354F9A-0B9B-48FA-A336-C58098CB61FF}">
      <dgm:prSet/>
      <dgm:spPr/>
      <dgm:t>
        <a:bodyPr/>
        <a:lstStyle/>
        <a:p>
          <a:endParaRPr lang="en-US" sz="1400">
            <a:cs typeface="B Titr" panose="00000700000000000000" pitchFamily="2" charset="-78"/>
          </a:endParaRPr>
        </a:p>
      </dgm:t>
    </dgm:pt>
    <dgm:pt modelId="{342C2931-9729-49D3-A8CA-6841B498C700}" type="sibTrans" cxnId="{45354F9A-0B9B-48FA-A336-C58098CB61FF}">
      <dgm:prSet/>
      <dgm:spPr/>
      <dgm:t>
        <a:bodyPr/>
        <a:lstStyle/>
        <a:p>
          <a:endParaRPr lang="en-US" sz="1400">
            <a:cs typeface="B Titr" panose="00000700000000000000" pitchFamily="2" charset="-78"/>
          </a:endParaRPr>
        </a:p>
      </dgm:t>
    </dgm:pt>
    <dgm:pt modelId="{A3EEC077-3E39-4024-A323-E1940EA90238}">
      <dgm:prSet phldrT="[Text]" custT="1"/>
      <dgm:spPr/>
      <dgm:t>
        <a:bodyPr/>
        <a:lstStyle/>
        <a:p>
          <a:r>
            <a:rPr lang="fa-IR" sz="1400" dirty="0" smtClean="0">
              <a:cs typeface="B Titr" panose="00000700000000000000" pitchFamily="2" charset="-78"/>
            </a:rPr>
            <a:t>سرد کردن</a:t>
          </a:r>
          <a:endParaRPr lang="en-US" sz="1400" dirty="0">
            <a:cs typeface="B Titr" panose="00000700000000000000" pitchFamily="2" charset="-78"/>
          </a:endParaRPr>
        </a:p>
      </dgm:t>
    </dgm:pt>
    <dgm:pt modelId="{019607BA-D882-416C-A2C7-6E93ADA29BF9}" type="parTrans" cxnId="{D3959026-A28D-46A6-9038-1F4C2F0101C8}">
      <dgm:prSet/>
      <dgm:spPr/>
      <dgm:t>
        <a:bodyPr/>
        <a:lstStyle/>
        <a:p>
          <a:endParaRPr lang="en-US" sz="1400"/>
        </a:p>
      </dgm:t>
    </dgm:pt>
    <dgm:pt modelId="{23C513DC-DAE8-48C0-93FC-C4238CF92AEE}" type="sibTrans" cxnId="{D3959026-A28D-46A6-9038-1F4C2F0101C8}">
      <dgm:prSet/>
      <dgm:spPr/>
      <dgm:t>
        <a:bodyPr/>
        <a:lstStyle/>
        <a:p>
          <a:endParaRPr lang="en-US" sz="1400"/>
        </a:p>
      </dgm:t>
    </dgm:pt>
    <dgm:pt modelId="{FB7C4A92-DAC1-402E-9033-B6477C3FED47}" type="pres">
      <dgm:prSet presAssocID="{62A5959F-5161-4492-A2F2-D0248E0DD7FA}" presName="Name0" presStyleCnt="0">
        <dgm:presLayoutVars>
          <dgm:dir val="rev"/>
          <dgm:animLvl val="lvl"/>
          <dgm:resizeHandles val="exact"/>
        </dgm:presLayoutVars>
      </dgm:prSet>
      <dgm:spPr/>
      <dgm:t>
        <a:bodyPr/>
        <a:lstStyle/>
        <a:p>
          <a:endParaRPr lang="en-US"/>
        </a:p>
      </dgm:t>
    </dgm:pt>
    <dgm:pt modelId="{F0EE75D3-BD2E-4420-9500-EE06DEF2DF62}" type="pres">
      <dgm:prSet presAssocID="{A3EEC077-3E39-4024-A323-E1940EA90238}" presName="boxAndChildren" presStyleCnt="0"/>
      <dgm:spPr/>
    </dgm:pt>
    <dgm:pt modelId="{275DCB1E-9EDD-4AB0-918D-BB08B92B3AFD}" type="pres">
      <dgm:prSet presAssocID="{A3EEC077-3E39-4024-A323-E1940EA90238}" presName="parentTextBox" presStyleLbl="node1" presStyleIdx="0" presStyleCnt="4"/>
      <dgm:spPr/>
      <dgm:t>
        <a:bodyPr/>
        <a:lstStyle/>
        <a:p>
          <a:endParaRPr lang="en-US"/>
        </a:p>
      </dgm:t>
    </dgm:pt>
    <dgm:pt modelId="{53BC4CB1-E4FF-4C1B-A96F-18547CC0DD8D}" type="pres">
      <dgm:prSet presAssocID="{D4D23297-D635-4A1C-8973-D947E03CB06E}" presName="sp" presStyleCnt="0"/>
      <dgm:spPr/>
    </dgm:pt>
    <dgm:pt modelId="{16E68D78-F379-4342-BE7F-3C4A3C24B3D6}" type="pres">
      <dgm:prSet presAssocID="{9265FE11-BFE8-4610-817B-A861AC3C0F2E}" presName="arrowAndChildren" presStyleCnt="0"/>
      <dgm:spPr/>
    </dgm:pt>
    <dgm:pt modelId="{434A0261-1523-4B8B-99E1-64A932734101}" type="pres">
      <dgm:prSet presAssocID="{9265FE11-BFE8-4610-817B-A861AC3C0F2E}" presName="parentTextArrow" presStyleLbl="node1" presStyleIdx="0" presStyleCnt="4"/>
      <dgm:spPr/>
      <dgm:t>
        <a:bodyPr/>
        <a:lstStyle/>
        <a:p>
          <a:endParaRPr lang="en-US"/>
        </a:p>
      </dgm:t>
    </dgm:pt>
    <dgm:pt modelId="{43DA451B-CB14-407C-9885-74A5C8C61EF4}" type="pres">
      <dgm:prSet presAssocID="{9265FE11-BFE8-4610-817B-A861AC3C0F2E}" presName="arrow" presStyleLbl="node1" presStyleIdx="1" presStyleCnt="4"/>
      <dgm:spPr/>
      <dgm:t>
        <a:bodyPr/>
        <a:lstStyle/>
        <a:p>
          <a:endParaRPr lang="en-US"/>
        </a:p>
      </dgm:t>
    </dgm:pt>
    <dgm:pt modelId="{5958DB41-0D24-47E7-91F1-883F527ED51D}" type="pres">
      <dgm:prSet presAssocID="{9265FE11-BFE8-4610-817B-A861AC3C0F2E}" presName="descendantArrow" presStyleCnt="0"/>
      <dgm:spPr/>
    </dgm:pt>
    <dgm:pt modelId="{A7B19EE6-EAC2-4298-9596-4F2A6E86E123}" type="pres">
      <dgm:prSet presAssocID="{4507EE25-CFC9-4467-B844-519248D6A566}" presName="childTextArrow" presStyleLbl="fgAccFollowNode1" presStyleIdx="0" presStyleCnt="3">
        <dgm:presLayoutVars>
          <dgm:bulletEnabled val="1"/>
        </dgm:presLayoutVars>
      </dgm:prSet>
      <dgm:spPr/>
      <dgm:t>
        <a:bodyPr/>
        <a:lstStyle/>
        <a:p>
          <a:endParaRPr lang="en-US"/>
        </a:p>
      </dgm:t>
    </dgm:pt>
    <dgm:pt modelId="{30B30167-12A4-49D9-BE11-F5C01E038F90}" type="pres">
      <dgm:prSet presAssocID="{0644DC03-2FED-4B5D-B113-785BF0229572}" presName="sp" presStyleCnt="0"/>
      <dgm:spPr/>
    </dgm:pt>
    <dgm:pt modelId="{111DBA18-9776-47A2-8BE7-345494CD9745}" type="pres">
      <dgm:prSet presAssocID="{5D81BDFF-93D6-4D87-B8FC-31899F3EAD0F}" presName="arrowAndChildren" presStyleCnt="0"/>
      <dgm:spPr/>
    </dgm:pt>
    <dgm:pt modelId="{7EE0BFEF-5AB5-45DF-817F-19BDA9908802}" type="pres">
      <dgm:prSet presAssocID="{5D81BDFF-93D6-4D87-B8FC-31899F3EAD0F}" presName="parentTextArrow" presStyleLbl="node1" presStyleIdx="1" presStyleCnt="4"/>
      <dgm:spPr/>
      <dgm:t>
        <a:bodyPr/>
        <a:lstStyle/>
        <a:p>
          <a:endParaRPr lang="en-US"/>
        </a:p>
      </dgm:t>
    </dgm:pt>
    <dgm:pt modelId="{2DD6FBAE-5E9C-475D-834C-C6CD417898F2}" type="pres">
      <dgm:prSet presAssocID="{5D81BDFF-93D6-4D87-B8FC-31899F3EAD0F}" presName="arrow" presStyleLbl="node1" presStyleIdx="2" presStyleCnt="4" custScaleY="90909"/>
      <dgm:spPr/>
      <dgm:t>
        <a:bodyPr/>
        <a:lstStyle/>
        <a:p>
          <a:endParaRPr lang="en-US"/>
        </a:p>
      </dgm:t>
    </dgm:pt>
    <dgm:pt modelId="{73A20333-16D9-4ECB-A8B5-C97980155C57}" type="pres">
      <dgm:prSet presAssocID="{5D81BDFF-93D6-4D87-B8FC-31899F3EAD0F}" presName="descendantArrow" presStyleCnt="0"/>
      <dgm:spPr/>
    </dgm:pt>
    <dgm:pt modelId="{0E22037C-E68C-43D9-B2AC-32F02A1F53A6}" type="pres">
      <dgm:prSet presAssocID="{4BD4D6B2-346D-4C70-9DA4-A1D198D3C575}" presName="childTextArrow" presStyleLbl="fgAccFollowNode1" presStyleIdx="1" presStyleCnt="3">
        <dgm:presLayoutVars>
          <dgm:bulletEnabled val="1"/>
        </dgm:presLayoutVars>
      </dgm:prSet>
      <dgm:spPr/>
      <dgm:t>
        <a:bodyPr/>
        <a:lstStyle/>
        <a:p>
          <a:endParaRPr lang="en-US"/>
        </a:p>
      </dgm:t>
    </dgm:pt>
    <dgm:pt modelId="{FEC7DFB3-F2E1-46BC-A0D7-C5ED0234DCB7}" type="pres">
      <dgm:prSet presAssocID="{87968F02-E42B-4C62-9FAE-73359F71AB64}" presName="childTextArrow" presStyleLbl="fgAccFollowNode1" presStyleIdx="2" presStyleCnt="3">
        <dgm:presLayoutVars>
          <dgm:bulletEnabled val="1"/>
        </dgm:presLayoutVars>
      </dgm:prSet>
      <dgm:spPr/>
      <dgm:t>
        <a:bodyPr/>
        <a:lstStyle/>
        <a:p>
          <a:endParaRPr lang="en-US"/>
        </a:p>
      </dgm:t>
    </dgm:pt>
    <dgm:pt modelId="{2C4FCEBD-8DE1-4670-AD8B-3733EF0B58A3}" type="pres">
      <dgm:prSet presAssocID="{F88D6CF0-E387-4147-B761-11FA1EEFB7A6}" presName="sp" presStyleCnt="0"/>
      <dgm:spPr/>
    </dgm:pt>
    <dgm:pt modelId="{D52DB23A-23FC-4B2B-8709-9E2D390E97C5}" type="pres">
      <dgm:prSet presAssocID="{33E26800-B343-4393-8D1D-125168C8FFE9}" presName="arrowAndChildren" presStyleCnt="0"/>
      <dgm:spPr/>
    </dgm:pt>
    <dgm:pt modelId="{1E0D1BEC-3D8B-44AB-B63C-0E805F4EB5FC}" type="pres">
      <dgm:prSet presAssocID="{33E26800-B343-4393-8D1D-125168C8FFE9}" presName="parentTextArrow" presStyleLbl="node1" presStyleIdx="3" presStyleCnt="4"/>
      <dgm:spPr/>
      <dgm:t>
        <a:bodyPr/>
        <a:lstStyle/>
        <a:p>
          <a:endParaRPr lang="en-US"/>
        </a:p>
      </dgm:t>
    </dgm:pt>
  </dgm:ptLst>
  <dgm:cxnLst>
    <dgm:cxn modelId="{96CADF8E-1E57-4799-90AA-1ACA49959232}" type="presOf" srcId="{9265FE11-BFE8-4610-817B-A861AC3C0F2E}" destId="{434A0261-1523-4B8B-99E1-64A932734101}" srcOrd="0" destOrd="0" presId="urn:microsoft.com/office/officeart/2005/8/layout/process4"/>
    <dgm:cxn modelId="{45354F9A-0B9B-48FA-A336-C58098CB61FF}" srcId="{9265FE11-BFE8-4610-817B-A861AC3C0F2E}" destId="{4507EE25-CFC9-4467-B844-519248D6A566}" srcOrd="0" destOrd="0" parTransId="{8B9215EB-DD04-4489-85F1-3B30A54C1B6B}" sibTransId="{342C2931-9729-49D3-A8CA-6841B498C700}"/>
    <dgm:cxn modelId="{0EFD2B5B-C695-49A6-B285-F5F3F52CBA7E}" type="presOf" srcId="{87968F02-E42B-4C62-9FAE-73359F71AB64}" destId="{FEC7DFB3-F2E1-46BC-A0D7-C5ED0234DCB7}" srcOrd="0" destOrd="0" presId="urn:microsoft.com/office/officeart/2005/8/layout/process4"/>
    <dgm:cxn modelId="{6E41163A-C225-4CAE-A30C-711F38D87C46}" type="presOf" srcId="{A3EEC077-3E39-4024-A323-E1940EA90238}" destId="{275DCB1E-9EDD-4AB0-918D-BB08B92B3AFD}" srcOrd="0" destOrd="0" presId="urn:microsoft.com/office/officeart/2005/8/layout/process4"/>
    <dgm:cxn modelId="{5A16666A-1785-418D-97BB-40B061D8582B}" srcId="{62A5959F-5161-4492-A2F2-D0248E0DD7FA}" destId="{33E26800-B343-4393-8D1D-125168C8FFE9}" srcOrd="0" destOrd="0" parTransId="{DEDD42B0-023F-42A7-A8C2-D3D350254232}" sibTransId="{F88D6CF0-E387-4147-B761-11FA1EEFB7A6}"/>
    <dgm:cxn modelId="{5AF6390A-A5AD-4881-A02A-35E2A4F1C3EC}" type="presOf" srcId="{5D81BDFF-93D6-4D87-B8FC-31899F3EAD0F}" destId="{7EE0BFEF-5AB5-45DF-817F-19BDA9908802}" srcOrd="0" destOrd="0" presId="urn:microsoft.com/office/officeart/2005/8/layout/process4"/>
    <dgm:cxn modelId="{FD426BBF-533C-4585-9E0C-F51996A080CE}" type="presOf" srcId="{33E26800-B343-4393-8D1D-125168C8FFE9}" destId="{1E0D1BEC-3D8B-44AB-B63C-0E805F4EB5FC}" srcOrd="0" destOrd="0" presId="urn:microsoft.com/office/officeart/2005/8/layout/process4"/>
    <dgm:cxn modelId="{11CCFDBB-DEA4-484F-84CB-955FFF7F161F}" type="presOf" srcId="{9265FE11-BFE8-4610-817B-A861AC3C0F2E}" destId="{43DA451B-CB14-407C-9885-74A5C8C61EF4}" srcOrd="1" destOrd="0" presId="urn:microsoft.com/office/officeart/2005/8/layout/process4"/>
    <dgm:cxn modelId="{E852C056-0246-4FB5-B759-A9DFAC9BAD8A}" type="presOf" srcId="{4BD4D6B2-346D-4C70-9DA4-A1D198D3C575}" destId="{0E22037C-E68C-43D9-B2AC-32F02A1F53A6}" srcOrd="0" destOrd="0" presId="urn:microsoft.com/office/officeart/2005/8/layout/process4"/>
    <dgm:cxn modelId="{7F9C702F-20F3-4D9D-9CD3-EDF64BEE522F}" type="presOf" srcId="{5D81BDFF-93D6-4D87-B8FC-31899F3EAD0F}" destId="{2DD6FBAE-5E9C-475D-834C-C6CD417898F2}" srcOrd="1" destOrd="0" presId="urn:microsoft.com/office/officeart/2005/8/layout/process4"/>
    <dgm:cxn modelId="{F5D85FD4-2E2F-4145-A0F2-3BEBD1ECE04B}" srcId="{5D81BDFF-93D6-4D87-B8FC-31899F3EAD0F}" destId="{87968F02-E42B-4C62-9FAE-73359F71AB64}" srcOrd="1" destOrd="0" parTransId="{8F9E1B4D-0975-4B9A-BEEF-CA484970AE5D}" sibTransId="{5281D9D1-5A8B-47DE-8BB9-878EBD6419F3}"/>
    <dgm:cxn modelId="{6AD603C3-016E-44E5-9030-D3443F3351AF}" srcId="{62A5959F-5161-4492-A2F2-D0248E0DD7FA}" destId="{5D81BDFF-93D6-4D87-B8FC-31899F3EAD0F}" srcOrd="1" destOrd="0" parTransId="{482D8D35-BB20-436B-8C04-89A5639166D2}" sibTransId="{0644DC03-2FED-4B5D-B113-785BF0229572}"/>
    <dgm:cxn modelId="{D3959026-A28D-46A6-9038-1F4C2F0101C8}" srcId="{62A5959F-5161-4492-A2F2-D0248E0DD7FA}" destId="{A3EEC077-3E39-4024-A323-E1940EA90238}" srcOrd="3" destOrd="0" parTransId="{019607BA-D882-416C-A2C7-6E93ADA29BF9}" sibTransId="{23C513DC-DAE8-48C0-93FC-C4238CF92AEE}"/>
    <dgm:cxn modelId="{875EE85E-4FDC-46E3-90D3-F0E6B3061B87}" type="presOf" srcId="{4507EE25-CFC9-4467-B844-519248D6A566}" destId="{A7B19EE6-EAC2-4298-9596-4F2A6E86E123}" srcOrd="0" destOrd="0" presId="urn:microsoft.com/office/officeart/2005/8/layout/process4"/>
    <dgm:cxn modelId="{D657D55B-65E7-4730-A643-0E78791756D9}" srcId="{62A5959F-5161-4492-A2F2-D0248E0DD7FA}" destId="{9265FE11-BFE8-4610-817B-A861AC3C0F2E}" srcOrd="2" destOrd="0" parTransId="{A4075B3B-3C7C-4B3F-9D89-521526F21E1E}" sibTransId="{D4D23297-D635-4A1C-8973-D947E03CB06E}"/>
    <dgm:cxn modelId="{07BE7583-A98C-4DE7-A975-F3CA8F41B1E5}" srcId="{5D81BDFF-93D6-4D87-B8FC-31899F3EAD0F}" destId="{4BD4D6B2-346D-4C70-9DA4-A1D198D3C575}" srcOrd="0" destOrd="0" parTransId="{269D8066-CB20-478D-98A5-71AF92DD21F8}" sibTransId="{2CCA5CF8-E955-4F34-AC5B-4F48792D65F6}"/>
    <dgm:cxn modelId="{51875418-AE7A-4456-BEFE-B89615C8A2D2}" type="presOf" srcId="{62A5959F-5161-4492-A2F2-D0248E0DD7FA}" destId="{FB7C4A92-DAC1-402E-9033-B6477C3FED47}" srcOrd="0" destOrd="0" presId="urn:microsoft.com/office/officeart/2005/8/layout/process4"/>
    <dgm:cxn modelId="{21BDFB9E-C626-4129-8E66-DA7D78CFCF45}" type="presParOf" srcId="{FB7C4A92-DAC1-402E-9033-B6477C3FED47}" destId="{F0EE75D3-BD2E-4420-9500-EE06DEF2DF62}" srcOrd="0" destOrd="0" presId="urn:microsoft.com/office/officeart/2005/8/layout/process4"/>
    <dgm:cxn modelId="{A48B6DD4-8434-4A76-93EA-EF3FCA08856C}" type="presParOf" srcId="{F0EE75D3-BD2E-4420-9500-EE06DEF2DF62}" destId="{275DCB1E-9EDD-4AB0-918D-BB08B92B3AFD}" srcOrd="0" destOrd="0" presId="urn:microsoft.com/office/officeart/2005/8/layout/process4"/>
    <dgm:cxn modelId="{E5F8E763-A7B0-4E7A-860C-4F507F15A74A}" type="presParOf" srcId="{FB7C4A92-DAC1-402E-9033-B6477C3FED47}" destId="{53BC4CB1-E4FF-4C1B-A96F-18547CC0DD8D}" srcOrd="1" destOrd="0" presId="urn:microsoft.com/office/officeart/2005/8/layout/process4"/>
    <dgm:cxn modelId="{6E837CDD-D342-4D39-B8D4-2E5A423C0003}" type="presParOf" srcId="{FB7C4A92-DAC1-402E-9033-B6477C3FED47}" destId="{16E68D78-F379-4342-BE7F-3C4A3C24B3D6}" srcOrd="2" destOrd="0" presId="urn:microsoft.com/office/officeart/2005/8/layout/process4"/>
    <dgm:cxn modelId="{3AD89495-87F5-4743-839A-92D01E575891}" type="presParOf" srcId="{16E68D78-F379-4342-BE7F-3C4A3C24B3D6}" destId="{434A0261-1523-4B8B-99E1-64A932734101}" srcOrd="0" destOrd="0" presId="urn:microsoft.com/office/officeart/2005/8/layout/process4"/>
    <dgm:cxn modelId="{5CA5D26C-B6E4-410D-ACC4-9773D5E00660}" type="presParOf" srcId="{16E68D78-F379-4342-BE7F-3C4A3C24B3D6}" destId="{43DA451B-CB14-407C-9885-74A5C8C61EF4}" srcOrd="1" destOrd="0" presId="urn:microsoft.com/office/officeart/2005/8/layout/process4"/>
    <dgm:cxn modelId="{92BEE3E5-850D-4718-9AC8-07308A80E6CD}" type="presParOf" srcId="{16E68D78-F379-4342-BE7F-3C4A3C24B3D6}" destId="{5958DB41-0D24-47E7-91F1-883F527ED51D}" srcOrd="2" destOrd="0" presId="urn:microsoft.com/office/officeart/2005/8/layout/process4"/>
    <dgm:cxn modelId="{ECA4DDCB-BE68-46B9-86B5-4CCD890003D9}" type="presParOf" srcId="{5958DB41-0D24-47E7-91F1-883F527ED51D}" destId="{A7B19EE6-EAC2-4298-9596-4F2A6E86E123}" srcOrd="0" destOrd="0" presId="urn:microsoft.com/office/officeart/2005/8/layout/process4"/>
    <dgm:cxn modelId="{C572B830-6558-4D38-83E4-045EEDD714D9}" type="presParOf" srcId="{FB7C4A92-DAC1-402E-9033-B6477C3FED47}" destId="{30B30167-12A4-49D9-BE11-F5C01E038F90}" srcOrd="3" destOrd="0" presId="urn:microsoft.com/office/officeart/2005/8/layout/process4"/>
    <dgm:cxn modelId="{1F46B971-8079-4579-BA8B-7AB468BBDF71}" type="presParOf" srcId="{FB7C4A92-DAC1-402E-9033-B6477C3FED47}" destId="{111DBA18-9776-47A2-8BE7-345494CD9745}" srcOrd="4" destOrd="0" presId="urn:microsoft.com/office/officeart/2005/8/layout/process4"/>
    <dgm:cxn modelId="{2CD87001-68E6-4CF8-85F6-69EC8428D7C8}" type="presParOf" srcId="{111DBA18-9776-47A2-8BE7-345494CD9745}" destId="{7EE0BFEF-5AB5-45DF-817F-19BDA9908802}" srcOrd="0" destOrd="0" presId="urn:microsoft.com/office/officeart/2005/8/layout/process4"/>
    <dgm:cxn modelId="{1A656FE8-1B2E-495F-A831-BF12EE3C15E8}" type="presParOf" srcId="{111DBA18-9776-47A2-8BE7-345494CD9745}" destId="{2DD6FBAE-5E9C-475D-834C-C6CD417898F2}" srcOrd="1" destOrd="0" presId="urn:microsoft.com/office/officeart/2005/8/layout/process4"/>
    <dgm:cxn modelId="{0FB31A29-A4A5-4BE2-AF52-3DD1B0F7448E}" type="presParOf" srcId="{111DBA18-9776-47A2-8BE7-345494CD9745}" destId="{73A20333-16D9-4ECB-A8B5-C97980155C57}" srcOrd="2" destOrd="0" presId="urn:microsoft.com/office/officeart/2005/8/layout/process4"/>
    <dgm:cxn modelId="{BEC95BFB-EDA2-417E-9205-B1E21BA99F7F}" type="presParOf" srcId="{73A20333-16D9-4ECB-A8B5-C97980155C57}" destId="{0E22037C-E68C-43D9-B2AC-32F02A1F53A6}" srcOrd="0" destOrd="0" presId="urn:microsoft.com/office/officeart/2005/8/layout/process4"/>
    <dgm:cxn modelId="{EF1D71BD-F8D3-4FC2-B90E-3D973546B112}" type="presParOf" srcId="{73A20333-16D9-4ECB-A8B5-C97980155C57}" destId="{FEC7DFB3-F2E1-46BC-A0D7-C5ED0234DCB7}" srcOrd="1" destOrd="0" presId="urn:microsoft.com/office/officeart/2005/8/layout/process4"/>
    <dgm:cxn modelId="{6F714842-17E9-42B0-80AF-51CB1BCED4D2}" type="presParOf" srcId="{FB7C4A92-DAC1-402E-9033-B6477C3FED47}" destId="{2C4FCEBD-8DE1-4670-AD8B-3733EF0B58A3}" srcOrd="5" destOrd="0" presId="urn:microsoft.com/office/officeart/2005/8/layout/process4"/>
    <dgm:cxn modelId="{236F9C03-CCC3-48F8-8D5E-BE4DE25B87FC}" type="presParOf" srcId="{FB7C4A92-DAC1-402E-9033-B6477C3FED47}" destId="{D52DB23A-23FC-4B2B-8709-9E2D390E97C5}" srcOrd="6" destOrd="0" presId="urn:microsoft.com/office/officeart/2005/8/layout/process4"/>
    <dgm:cxn modelId="{B5DC84AA-6180-4880-BE5A-AD97DFD9009F}" type="presParOf" srcId="{D52DB23A-23FC-4B2B-8709-9E2D390E97C5}" destId="{1E0D1BEC-3D8B-44AB-B63C-0E805F4EB5FC}" srcOrd="0" destOrd="0" presId="urn:microsoft.com/office/officeart/2005/8/layout/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2A5959F-5161-4492-A2F2-D0248E0DD7F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33E26800-B343-4393-8D1D-125168C8FFE9}">
      <dgm:prSet phldrT="[Text]" custT="1"/>
      <dgm:spPr/>
      <dgm:t>
        <a:bodyPr/>
        <a:lstStyle/>
        <a:p>
          <a:pPr rtl="1"/>
          <a:r>
            <a:rPr lang="fa-IR" sz="1600" dirty="0" smtClean="0">
              <a:cs typeface="B Titr" panose="00000700000000000000" pitchFamily="2" charset="-78"/>
            </a:rPr>
            <a:t>گرم کردن</a:t>
          </a:r>
          <a:endParaRPr lang="en-US" sz="1600" dirty="0">
            <a:cs typeface="B Titr" panose="00000700000000000000" pitchFamily="2" charset="-78"/>
          </a:endParaRPr>
        </a:p>
      </dgm:t>
    </dgm:pt>
    <dgm:pt modelId="{DEDD42B0-023F-42A7-A8C2-D3D350254232}" type="parTrans" cxnId="{5A16666A-1785-418D-97BB-40B061D8582B}">
      <dgm:prSet/>
      <dgm:spPr/>
      <dgm:t>
        <a:bodyPr/>
        <a:lstStyle/>
        <a:p>
          <a:endParaRPr lang="en-US" sz="1800">
            <a:cs typeface="B Titr" panose="00000700000000000000" pitchFamily="2" charset="-78"/>
          </a:endParaRPr>
        </a:p>
      </dgm:t>
    </dgm:pt>
    <dgm:pt modelId="{F88D6CF0-E387-4147-B761-11FA1EEFB7A6}" type="sibTrans" cxnId="{5A16666A-1785-418D-97BB-40B061D8582B}">
      <dgm:prSet/>
      <dgm:spPr/>
      <dgm:t>
        <a:bodyPr/>
        <a:lstStyle/>
        <a:p>
          <a:endParaRPr lang="en-US" sz="1800">
            <a:cs typeface="B Titr" panose="00000700000000000000" pitchFamily="2" charset="-78"/>
          </a:endParaRPr>
        </a:p>
      </dgm:t>
    </dgm:pt>
    <dgm:pt modelId="{5D81BDFF-93D6-4D87-B8FC-31899F3EAD0F}">
      <dgm:prSet phldrT="[Text]" custT="1"/>
      <dgm:spPr/>
      <dgm:t>
        <a:bodyPr/>
        <a:lstStyle/>
        <a:p>
          <a:pPr rtl="1"/>
          <a:r>
            <a:rPr lang="fa-IR" sz="1600" b="0" dirty="0" smtClean="0">
              <a:cs typeface="B Titr" panose="00000700000000000000" pitchFamily="2" charset="-78"/>
            </a:rPr>
            <a:t>انجام تمرین‌ها</a:t>
          </a:r>
          <a:endParaRPr lang="en-US" sz="1600" dirty="0">
            <a:cs typeface="B Titr" panose="00000700000000000000" pitchFamily="2" charset="-78"/>
          </a:endParaRPr>
        </a:p>
      </dgm:t>
    </dgm:pt>
    <dgm:pt modelId="{482D8D35-BB20-436B-8C04-89A5639166D2}" type="parTrans" cxnId="{6AD603C3-016E-44E5-9030-D3443F3351AF}">
      <dgm:prSet/>
      <dgm:spPr/>
      <dgm:t>
        <a:bodyPr/>
        <a:lstStyle/>
        <a:p>
          <a:endParaRPr lang="en-US" sz="1800">
            <a:cs typeface="B Titr" panose="00000700000000000000" pitchFamily="2" charset="-78"/>
          </a:endParaRPr>
        </a:p>
      </dgm:t>
    </dgm:pt>
    <dgm:pt modelId="{0644DC03-2FED-4B5D-B113-785BF0229572}" type="sibTrans" cxnId="{6AD603C3-016E-44E5-9030-D3443F3351AF}">
      <dgm:prSet/>
      <dgm:spPr/>
      <dgm:t>
        <a:bodyPr/>
        <a:lstStyle/>
        <a:p>
          <a:endParaRPr lang="en-US" sz="1800">
            <a:cs typeface="B Titr" panose="00000700000000000000" pitchFamily="2" charset="-78"/>
          </a:endParaRPr>
        </a:p>
      </dgm:t>
    </dgm:pt>
    <dgm:pt modelId="{87968F02-E42B-4C62-9FAE-73359F71AB64}">
      <dgm:prSet phldrT="[Text]" custT="1"/>
      <dgm:spPr/>
      <dgm:t>
        <a:bodyPr/>
        <a:lstStyle/>
        <a:p>
          <a:r>
            <a:rPr lang="fa-IR" sz="1100" b="1" dirty="0" smtClean="0">
              <a:cs typeface="B Titr" panose="00000700000000000000" pitchFamily="2" charset="-78"/>
            </a:rPr>
            <a:t>تمرین 3: 10 بار تکرار و هر تکرار 10 ثانیه در 3 ست</a:t>
          </a:r>
          <a:endParaRPr lang="en-US" sz="1100" b="1" dirty="0" smtClean="0">
            <a:cs typeface="B Titr" panose="00000700000000000000" pitchFamily="2" charset="-78"/>
          </a:endParaRPr>
        </a:p>
      </dgm:t>
    </dgm:pt>
    <dgm:pt modelId="{8F9E1B4D-0975-4B9A-BEEF-CA484970AE5D}" type="parTrans" cxnId="{F5D85FD4-2E2F-4145-A0F2-3BEBD1ECE04B}">
      <dgm:prSet/>
      <dgm:spPr/>
      <dgm:t>
        <a:bodyPr/>
        <a:lstStyle/>
        <a:p>
          <a:endParaRPr lang="en-US" sz="1800">
            <a:cs typeface="B Titr" panose="00000700000000000000" pitchFamily="2" charset="-78"/>
          </a:endParaRPr>
        </a:p>
      </dgm:t>
    </dgm:pt>
    <dgm:pt modelId="{5281D9D1-5A8B-47DE-8BB9-878EBD6419F3}" type="sibTrans" cxnId="{F5D85FD4-2E2F-4145-A0F2-3BEBD1ECE04B}">
      <dgm:prSet/>
      <dgm:spPr/>
      <dgm:t>
        <a:bodyPr/>
        <a:lstStyle/>
        <a:p>
          <a:endParaRPr lang="en-US" sz="1800">
            <a:cs typeface="B Titr" panose="00000700000000000000" pitchFamily="2" charset="-78"/>
          </a:endParaRPr>
        </a:p>
      </dgm:t>
    </dgm:pt>
    <dgm:pt modelId="{9265FE11-BFE8-4610-817B-A861AC3C0F2E}">
      <dgm:prSet phldrT="[Text]" custT="1"/>
      <dgm:spPr/>
      <dgm:t>
        <a:bodyPr/>
        <a:lstStyle/>
        <a:p>
          <a:r>
            <a:rPr lang="fa-IR" sz="1600" dirty="0" smtClean="0">
              <a:cs typeface="B Titr" panose="00000700000000000000" pitchFamily="2" charset="-78"/>
            </a:rPr>
            <a:t>استراحت</a:t>
          </a:r>
          <a:endParaRPr lang="en-US" sz="1600" dirty="0">
            <a:cs typeface="B Titr" panose="00000700000000000000" pitchFamily="2" charset="-78"/>
          </a:endParaRPr>
        </a:p>
      </dgm:t>
    </dgm:pt>
    <dgm:pt modelId="{A4075B3B-3C7C-4B3F-9D89-521526F21E1E}" type="parTrans" cxnId="{D657D55B-65E7-4730-A643-0E78791756D9}">
      <dgm:prSet/>
      <dgm:spPr/>
      <dgm:t>
        <a:bodyPr/>
        <a:lstStyle/>
        <a:p>
          <a:endParaRPr lang="en-US" sz="1800">
            <a:cs typeface="B Titr" panose="00000700000000000000" pitchFamily="2" charset="-78"/>
          </a:endParaRPr>
        </a:p>
      </dgm:t>
    </dgm:pt>
    <dgm:pt modelId="{D4D23297-D635-4A1C-8973-D947E03CB06E}" type="sibTrans" cxnId="{D657D55B-65E7-4730-A643-0E78791756D9}">
      <dgm:prSet/>
      <dgm:spPr/>
      <dgm:t>
        <a:bodyPr/>
        <a:lstStyle/>
        <a:p>
          <a:endParaRPr lang="en-US" sz="1800">
            <a:cs typeface="B Titr" panose="00000700000000000000" pitchFamily="2" charset="-78"/>
          </a:endParaRPr>
        </a:p>
      </dgm:t>
    </dgm:pt>
    <dgm:pt modelId="{4507EE25-CFC9-4467-B844-519248D6A566}">
      <dgm:prSet phldrT="[Text]" custT="1"/>
      <dgm:spPr/>
      <dgm:t>
        <a:bodyPr/>
        <a:lstStyle/>
        <a:p>
          <a:r>
            <a:rPr lang="fa-IR" sz="1100" dirty="0" smtClean="0">
              <a:cs typeface="B Titr" panose="00000700000000000000" pitchFamily="2" charset="-78"/>
            </a:rPr>
            <a:t>در بین هر تکرار 10  ثانیه استراحت دارد و در فواصل هر ست 30 ثانیه استراحت دارد.</a:t>
          </a:r>
          <a:endParaRPr lang="en-US" sz="1100" dirty="0" smtClean="0">
            <a:cs typeface="B Titr" panose="00000700000000000000" pitchFamily="2" charset="-78"/>
          </a:endParaRPr>
        </a:p>
      </dgm:t>
    </dgm:pt>
    <dgm:pt modelId="{8B9215EB-DD04-4489-85F1-3B30A54C1B6B}" type="parTrans" cxnId="{45354F9A-0B9B-48FA-A336-C58098CB61FF}">
      <dgm:prSet/>
      <dgm:spPr/>
      <dgm:t>
        <a:bodyPr/>
        <a:lstStyle/>
        <a:p>
          <a:endParaRPr lang="en-US" sz="1800">
            <a:cs typeface="B Titr" panose="00000700000000000000" pitchFamily="2" charset="-78"/>
          </a:endParaRPr>
        </a:p>
      </dgm:t>
    </dgm:pt>
    <dgm:pt modelId="{342C2931-9729-49D3-A8CA-6841B498C700}" type="sibTrans" cxnId="{45354F9A-0B9B-48FA-A336-C58098CB61FF}">
      <dgm:prSet/>
      <dgm:spPr/>
      <dgm:t>
        <a:bodyPr/>
        <a:lstStyle/>
        <a:p>
          <a:endParaRPr lang="en-US" sz="1800">
            <a:cs typeface="B Titr" panose="00000700000000000000" pitchFamily="2" charset="-78"/>
          </a:endParaRPr>
        </a:p>
      </dgm:t>
    </dgm:pt>
    <dgm:pt modelId="{A3EEC077-3E39-4024-A323-E1940EA90238}">
      <dgm:prSet phldrT="[Text]" custT="1"/>
      <dgm:spPr/>
      <dgm:t>
        <a:bodyPr/>
        <a:lstStyle/>
        <a:p>
          <a:r>
            <a:rPr lang="fa-IR" sz="1600" dirty="0" smtClean="0">
              <a:cs typeface="B Titr" panose="00000700000000000000" pitchFamily="2" charset="-78"/>
            </a:rPr>
            <a:t>سرد کردن</a:t>
          </a:r>
          <a:endParaRPr lang="en-US" sz="1600" dirty="0">
            <a:cs typeface="B Titr" panose="00000700000000000000" pitchFamily="2" charset="-78"/>
          </a:endParaRPr>
        </a:p>
      </dgm:t>
    </dgm:pt>
    <dgm:pt modelId="{019607BA-D882-416C-A2C7-6E93ADA29BF9}" type="parTrans" cxnId="{D3959026-A28D-46A6-9038-1F4C2F0101C8}">
      <dgm:prSet/>
      <dgm:spPr/>
      <dgm:t>
        <a:bodyPr/>
        <a:lstStyle/>
        <a:p>
          <a:endParaRPr lang="en-US" sz="1800"/>
        </a:p>
      </dgm:t>
    </dgm:pt>
    <dgm:pt modelId="{23C513DC-DAE8-48C0-93FC-C4238CF92AEE}" type="sibTrans" cxnId="{D3959026-A28D-46A6-9038-1F4C2F0101C8}">
      <dgm:prSet/>
      <dgm:spPr/>
      <dgm:t>
        <a:bodyPr/>
        <a:lstStyle/>
        <a:p>
          <a:endParaRPr lang="en-US" sz="1800"/>
        </a:p>
      </dgm:t>
    </dgm:pt>
    <dgm:pt modelId="{0E068EF5-4F3A-4B19-985C-7FEE6B8D38E5}">
      <dgm:prSet phldrT="[Text]" custT="1"/>
      <dgm:spPr/>
      <dgm:t>
        <a:bodyPr/>
        <a:lstStyle/>
        <a:p>
          <a:r>
            <a:rPr lang="fa-IR" sz="1100" b="1" dirty="0" smtClean="0">
              <a:cs typeface="B Titr" panose="00000700000000000000" pitchFamily="2" charset="-78"/>
            </a:rPr>
            <a:t>تمرین 4: 10 بار تکرار و هر تکرار 10 ثانیه در 3 ست</a:t>
          </a:r>
          <a:endParaRPr lang="en-US" sz="1100" b="1" dirty="0" smtClean="0">
            <a:cs typeface="B Titr" panose="00000700000000000000" pitchFamily="2" charset="-78"/>
          </a:endParaRPr>
        </a:p>
      </dgm:t>
    </dgm:pt>
    <dgm:pt modelId="{860A03C3-7D6D-4CE0-BD2D-49FA9D2906B4}" type="parTrans" cxnId="{4574786E-7CAE-40A1-AB6F-1CD53D97E8D9}">
      <dgm:prSet/>
      <dgm:spPr/>
      <dgm:t>
        <a:bodyPr/>
        <a:lstStyle/>
        <a:p>
          <a:endParaRPr lang="en-US" sz="2400"/>
        </a:p>
      </dgm:t>
    </dgm:pt>
    <dgm:pt modelId="{FBB1CC46-C747-431D-B60B-0F6398CE3F4C}" type="sibTrans" cxnId="{4574786E-7CAE-40A1-AB6F-1CD53D97E8D9}">
      <dgm:prSet/>
      <dgm:spPr/>
      <dgm:t>
        <a:bodyPr/>
        <a:lstStyle/>
        <a:p>
          <a:endParaRPr lang="en-US" sz="2400"/>
        </a:p>
      </dgm:t>
    </dgm:pt>
    <dgm:pt modelId="{FB7C4A92-DAC1-402E-9033-B6477C3FED47}" type="pres">
      <dgm:prSet presAssocID="{62A5959F-5161-4492-A2F2-D0248E0DD7FA}" presName="Name0" presStyleCnt="0">
        <dgm:presLayoutVars>
          <dgm:dir val="rev"/>
          <dgm:animLvl val="lvl"/>
          <dgm:resizeHandles val="exact"/>
        </dgm:presLayoutVars>
      </dgm:prSet>
      <dgm:spPr/>
      <dgm:t>
        <a:bodyPr/>
        <a:lstStyle/>
        <a:p>
          <a:endParaRPr lang="en-US"/>
        </a:p>
      </dgm:t>
    </dgm:pt>
    <dgm:pt modelId="{F0EE75D3-BD2E-4420-9500-EE06DEF2DF62}" type="pres">
      <dgm:prSet presAssocID="{A3EEC077-3E39-4024-A323-E1940EA90238}" presName="boxAndChildren" presStyleCnt="0"/>
      <dgm:spPr/>
    </dgm:pt>
    <dgm:pt modelId="{275DCB1E-9EDD-4AB0-918D-BB08B92B3AFD}" type="pres">
      <dgm:prSet presAssocID="{A3EEC077-3E39-4024-A323-E1940EA90238}" presName="parentTextBox" presStyleLbl="node1" presStyleIdx="0" presStyleCnt="4"/>
      <dgm:spPr/>
      <dgm:t>
        <a:bodyPr/>
        <a:lstStyle/>
        <a:p>
          <a:endParaRPr lang="en-US"/>
        </a:p>
      </dgm:t>
    </dgm:pt>
    <dgm:pt modelId="{53BC4CB1-E4FF-4C1B-A96F-18547CC0DD8D}" type="pres">
      <dgm:prSet presAssocID="{D4D23297-D635-4A1C-8973-D947E03CB06E}" presName="sp" presStyleCnt="0"/>
      <dgm:spPr/>
    </dgm:pt>
    <dgm:pt modelId="{16E68D78-F379-4342-BE7F-3C4A3C24B3D6}" type="pres">
      <dgm:prSet presAssocID="{9265FE11-BFE8-4610-817B-A861AC3C0F2E}" presName="arrowAndChildren" presStyleCnt="0"/>
      <dgm:spPr/>
    </dgm:pt>
    <dgm:pt modelId="{434A0261-1523-4B8B-99E1-64A932734101}" type="pres">
      <dgm:prSet presAssocID="{9265FE11-BFE8-4610-817B-A861AC3C0F2E}" presName="parentTextArrow" presStyleLbl="node1" presStyleIdx="0" presStyleCnt="4"/>
      <dgm:spPr/>
      <dgm:t>
        <a:bodyPr/>
        <a:lstStyle/>
        <a:p>
          <a:endParaRPr lang="en-US"/>
        </a:p>
      </dgm:t>
    </dgm:pt>
    <dgm:pt modelId="{43DA451B-CB14-407C-9885-74A5C8C61EF4}" type="pres">
      <dgm:prSet presAssocID="{9265FE11-BFE8-4610-817B-A861AC3C0F2E}" presName="arrow" presStyleLbl="node1" presStyleIdx="1" presStyleCnt="4"/>
      <dgm:spPr/>
      <dgm:t>
        <a:bodyPr/>
        <a:lstStyle/>
        <a:p>
          <a:endParaRPr lang="en-US"/>
        </a:p>
      </dgm:t>
    </dgm:pt>
    <dgm:pt modelId="{5958DB41-0D24-47E7-91F1-883F527ED51D}" type="pres">
      <dgm:prSet presAssocID="{9265FE11-BFE8-4610-817B-A861AC3C0F2E}" presName="descendantArrow" presStyleCnt="0"/>
      <dgm:spPr/>
    </dgm:pt>
    <dgm:pt modelId="{A7B19EE6-EAC2-4298-9596-4F2A6E86E123}" type="pres">
      <dgm:prSet presAssocID="{4507EE25-CFC9-4467-B844-519248D6A566}" presName="childTextArrow" presStyleLbl="fgAccFollowNode1" presStyleIdx="0" presStyleCnt="3">
        <dgm:presLayoutVars>
          <dgm:bulletEnabled val="1"/>
        </dgm:presLayoutVars>
      </dgm:prSet>
      <dgm:spPr/>
      <dgm:t>
        <a:bodyPr/>
        <a:lstStyle/>
        <a:p>
          <a:endParaRPr lang="en-US"/>
        </a:p>
      </dgm:t>
    </dgm:pt>
    <dgm:pt modelId="{30B30167-12A4-49D9-BE11-F5C01E038F90}" type="pres">
      <dgm:prSet presAssocID="{0644DC03-2FED-4B5D-B113-785BF0229572}" presName="sp" presStyleCnt="0"/>
      <dgm:spPr/>
    </dgm:pt>
    <dgm:pt modelId="{111DBA18-9776-47A2-8BE7-345494CD9745}" type="pres">
      <dgm:prSet presAssocID="{5D81BDFF-93D6-4D87-B8FC-31899F3EAD0F}" presName="arrowAndChildren" presStyleCnt="0"/>
      <dgm:spPr/>
    </dgm:pt>
    <dgm:pt modelId="{7EE0BFEF-5AB5-45DF-817F-19BDA9908802}" type="pres">
      <dgm:prSet presAssocID="{5D81BDFF-93D6-4D87-B8FC-31899F3EAD0F}" presName="parentTextArrow" presStyleLbl="node1" presStyleIdx="1" presStyleCnt="4"/>
      <dgm:spPr/>
      <dgm:t>
        <a:bodyPr/>
        <a:lstStyle/>
        <a:p>
          <a:endParaRPr lang="en-US"/>
        </a:p>
      </dgm:t>
    </dgm:pt>
    <dgm:pt modelId="{2DD6FBAE-5E9C-475D-834C-C6CD417898F2}" type="pres">
      <dgm:prSet presAssocID="{5D81BDFF-93D6-4D87-B8FC-31899F3EAD0F}" presName="arrow" presStyleLbl="node1" presStyleIdx="2" presStyleCnt="4" custScaleY="90909"/>
      <dgm:spPr/>
      <dgm:t>
        <a:bodyPr/>
        <a:lstStyle/>
        <a:p>
          <a:endParaRPr lang="en-US"/>
        </a:p>
      </dgm:t>
    </dgm:pt>
    <dgm:pt modelId="{73A20333-16D9-4ECB-A8B5-C97980155C57}" type="pres">
      <dgm:prSet presAssocID="{5D81BDFF-93D6-4D87-B8FC-31899F3EAD0F}" presName="descendantArrow" presStyleCnt="0"/>
      <dgm:spPr/>
    </dgm:pt>
    <dgm:pt modelId="{FEC7DFB3-F2E1-46BC-A0D7-C5ED0234DCB7}" type="pres">
      <dgm:prSet presAssocID="{87968F02-E42B-4C62-9FAE-73359F71AB64}" presName="childTextArrow" presStyleLbl="fgAccFollowNode1" presStyleIdx="1" presStyleCnt="3">
        <dgm:presLayoutVars>
          <dgm:bulletEnabled val="1"/>
        </dgm:presLayoutVars>
      </dgm:prSet>
      <dgm:spPr/>
      <dgm:t>
        <a:bodyPr/>
        <a:lstStyle/>
        <a:p>
          <a:endParaRPr lang="en-US"/>
        </a:p>
      </dgm:t>
    </dgm:pt>
    <dgm:pt modelId="{87574388-8E4E-482C-AF7A-19B9ADE65DA3}" type="pres">
      <dgm:prSet presAssocID="{0E068EF5-4F3A-4B19-985C-7FEE6B8D38E5}" presName="childTextArrow" presStyleLbl="fgAccFollowNode1" presStyleIdx="2" presStyleCnt="3">
        <dgm:presLayoutVars>
          <dgm:bulletEnabled val="1"/>
        </dgm:presLayoutVars>
      </dgm:prSet>
      <dgm:spPr/>
      <dgm:t>
        <a:bodyPr/>
        <a:lstStyle/>
        <a:p>
          <a:endParaRPr lang="en-US"/>
        </a:p>
      </dgm:t>
    </dgm:pt>
    <dgm:pt modelId="{2C4FCEBD-8DE1-4670-AD8B-3733EF0B58A3}" type="pres">
      <dgm:prSet presAssocID="{F88D6CF0-E387-4147-B761-11FA1EEFB7A6}" presName="sp" presStyleCnt="0"/>
      <dgm:spPr/>
    </dgm:pt>
    <dgm:pt modelId="{D52DB23A-23FC-4B2B-8709-9E2D390E97C5}" type="pres">
      <dgm:prSet presAssocID="{33E26800-B343-4393-8D1D-125168C8FFE9}" presName="arrowAndChildren" presStyleCnt="0"/>
      <dgm:spPr/>
    </dgm:pt>
    <dgm:pt modelId="{1E0D1BEC-3D8B-44AB-B63C-0E805F4EB5FC}" type="pres">
      <dgm:prSet presAssocID="{33E26800-B343-4393-8D1D-125168C8FFE9}" presName="parentTextArrow" presStyleLbl="node1" presStyleIdx="3" presStyleCnt="4"/>
      <dgm:spPr/>
      <dgm:t>
        <a:bodyPr/>
        <a:lstStyle/>
        <a:p>
          <a:endParaRPr lang="en-US"/>
        </a:p>
      </dgm:t>
    </dgm:pt>
  </dgm:ptLst>
  <dgm:cxnLst>
    <dgm:cxn modelId="{45354F9A-0B9B-48FA-A336-C58098CB61FF}" srcId="{9265FE11-BFE8-4610-817B-A861AC3C0F2E}" destId="{4507EE25-CFC9-4467-B844-519248D6A566}" srcOrd="0" destOrd="0" parTransId="{8B9215EB-DD04-4489-85F1-3B30A54C1B6B}" sibTransId="{342C2931-9729-49D3-A8CA-6841B498C700}"/>
    <dgm:cxn modelId="{82AD4709-95AA-49DA-B33C-FB77D12B4757}" type="presOf" srcId="{0E068EF5-4F3A-4B19-985C-7FEE6B8D38E5}" destId="{87574388-8E4E-482C-AF7A-19B9ADE65DA3}" srcOrd="0" destOrd="0" presId="urn:microsoft.com/office/officeart/2005/8/layout/process4"/>
    <dgm:cxn modelId="{B3F18EA2-4E5A-4A8D-803D-C0A0220A2B29}" type="presOf" srcId="{9265FE11-BFE8-4610-817B-A861AC3C0F2E}" destId="{43DA451B-CB14-407C-9885-74A5C8C61EF4}" srcOrd="1" destOrd="0" presId="urn:microsoft.com/office/officeart/2005/8/layout/process4"/>
    <dgm:cxn modelId="{5A16666A-1785-418D-97BB-40B061D8582B}" srcId="{62A5959F-5161-4492-A2F2-D0248E0DD7FA}" destId="{33E26800-B343-4393-8D1D-125168C8FFE9}" srcOrd="0" destOrd="0" parTransId="{DEDD42B0-023F-42A7-A8C2-D3D350254232}" sibTransId="{F88D6CF0-E387-4147-B761-11FA1EEFB7A6}"/>
    <dgm:cxn modelId="{F234F7EF-BB8E-4948-996D-F75A4EFBF823}" type="presOf" srcId="{5D81BDFF-93D6-4D87-B8FC-31899F3EAD0F}" destId="{2DD6FBAE-5E9C-475D-834C-C6CD417898F2}" srcOrd="1" destOrd="0" presId="urn:microsoft.com/office/officeart/2005/8/layout/process4"/>
    <dgm:cxn modelId="{9042D347-2051-44B9-9A0D-4F938D1BE4C4}" type="presOf" srcId="{A3EEC077-3E39-4024-A323-E1940EA90238}" destId="{275DCB1E-9EDD-4AB0-918D-BB08B92B3AFD}" srcOrd="0" destOrd="0" presId="urn:microsoft.com/office/officeart/2005/8/layout/process4"/>
    <dgm:cxn modelId="{E17C0FB7-78B7-4DFA-A396-01D046BAD9B0}" type="presOf" srcId="{62A5959F-5161-4492-A2F2-D0248E0DD7FA}" destId="{FB7C4A92-DAC1-402E-9033-B6477C3FED47}" srcOrd="0" destOrd="0" presId="urn:microsoft.com/office/officeart/2005/8/layout/process4"/>
    <dgm:cxn modelId="{019D8A6E-DBBC-47FC-9C01-6BFCF6A7C0BB}" type="presOf" srcId="{5D81BDFF-93D6-4D87-B8FC-31899F3EAD0F}" destId="{7EE0BFEF-5AB5-45DF-817F-19BDA9908802}" srcOrd="0" destOrd="0" presId="urn:microsoft.com/office/officeart/2005/8/layout/process4"/>
    <dgm:cxn modelId="{674DC237-F3F0-4BE9-8981-F8412FB11434}" type="presOf" srcId="{9265FE11-BFE8-4610-817B-A861AC3C0F2E}" destId="{434A0261-1523-4B8B-99E1-64A932734101}" srcOrd="0" destOrd="0" presId="urn:microsoft.com/office/officeart/2005/8/layout/process4"/>
    <dgm:cxn modelId="{EE004FE6-0074-405D-8793-6EE0B1C711EC}" type="presOf" srcId="{33E26800-B343-4393-8D1D-125168C8FFE9}" destId="{1E0D1BEC-3D8B-44AB-B63C-0E805F4EB5FC}" srcOrd="0" destOrd="0" presId="urn:microsoft.com/office/officeart/2005/8/layout/process4"/>
    <dgm:cxn modelId="{F5D85FD4-2E2F-4145-A0F2-3BEBD1ECE04B}" srcId="{5D81BDFF-93D6-4D87-B8FC-31899F3EAD0F}" destId="{87968F02-E42B-4C62-9FAE-73359F71AB64}" srcOrd="0" destOrd="0" parTransId="{8F9E1B4D-0975-4B9A-BEEF-CA484970AE5D}" sibTransId="{5281D9D1-5A8B-47DE-8BB9-878EBD6419F3}"/>
    <dgm:cxn modelId="{6AD603C3-016E-44E5-9030-D3443F3351AF}" srcId="{62A5959F-5161-4492-A2F2-D0248E0DD7FA}" destId="{5D81BDFF-93D6-4D87-B8FC-31899F3EAD0F}" srcOrd="1" destOrd="0" parTransId="{482D8D35-BB20-436B-8C04-89A5639166D2}" sibTransId="{0644DC03-2FED-4B5D-B113-785BF0229572}"/>
    <dgm:cxn modelId="{4574786E-7CAE-40A1-AB6F-1CD53D97E8D9}" srcId="{5D81BDFF-93D6-4D87-B8FC-31899F3EAD0F}" destId="{0E068EF5-4F3A-4B19-985C-7FEE6B8D38E5}" srcOrd="1" destOrd="0" parTransId="{860A03C3-7D6D-4CE0-BD2D-49FA9D2906B4}" sibTransId="{FBB1CC46-C747-431D-B60B-0F6398CE3F4C}"/>
    <dgm:cxn modelId="{D3959026-A28D-46A6-9038-1F4C2F0101C8}" srcId="{62A5959F-5161-4492-A2F2-D0248E0DD7FA}" destId="{A3EEC077-3E39-4024-A323-E1940EA90238}" srcOrd="3" destOrd="0" parTransId="{019607BA-D882-416C-A2C7-6E93ADA29BF9}" sibTransId="{23C513DC-DAE8-48C0-93FC-C4238CF92AEE}"/>
    <dgm:cxn modelId="{D657D55B-65E7-4730-A643-0E78791756D9}" srcId="{62A5959F-5161-4492-A2F2-D0248E0DD7FA}" destId="{9265FE11-BFE8-4610-817B-A861AC3C0F2E}" srcOrd="2" destOrd="0" parTransId="{A4075B3B-3C7C-4B3F-9D89-521526F21E1E}" sibTransId="{D4D23297-D635-4A1C-8973-D947E03CB06E}"/>
    <dgm:cxn modelId="{231BFFFD-5B65-4ECA-B2A1-4FC5ECB35FB6}" type="presOf" srcId="{87968F02-E42B-4C62-9FAE-73359F71AB64}" destId="{FEC7DFB3-F2E1-46BC-A0D7-C5ED0234DCB7}" srcOrd="0" destOrd="0" presId="urn:microsoft.com/office/officeart/2005/8/layout/process4"/>
    <dgm:cxn modelId="{C24875F9-12D2-417E-9556-35D773391C6B}" type="presOf" srcId="{4507EE25-CFC9-4467-B844-519248D6A566}" destId="{A7B19EE6-EAC2-4298-9596-4F2A6E86E123}" srcOrd="0" destOrd="0" presId="urn:microsoft.com/office/officeart/2005/8/layout/process4"/>
    <dgm:cxn modelId="{46B62E4E-F74A-4945-8D28-BC865DD3DD34}" type="presParOf" srcId="{FB7C4A92-DAC1-402E-9033-B6477C3FED47}" destId="{F0EE75D3-BD2E-4420-9500-EE06DEF2DF62}" srcOrd="0" destOrd="0" presId="urn:microsoft.com/office/officeart/2005/8/layout/process4"/>
    <dgm:cxn modelId="{074E9DD9-FB5C-4E78-AA9F-9A4AB0932B1E}" type="presParOf" srcId="{F0EE75D3-BD2E-4420-9500-EE06DEF2DF62}" destId="{275DCB1E-9EDD-4AB0-918D-BB08B92B3AFD}" srcOrd="0" destOrd="0" presId="urn:microsoft.com/office/officeart/2005/8/layout/process4"/>
    <dgm:cxn modelId="{65CA3880-A2DB-44B6-81A3-9186C90AF7D7}" type="presParOf" srcId="{FB7C4A92-DAC1-402E-9033-B6477C3FED47}" destId="{53BC4CB1-E4FF-4C1B-A96F-18547CC0DD8D}" srcOrd="1" destOrd="0" presId="urn:microsoft.com/office/officeart/2005/8/layout/process4"/>
    <dgm:cxn modelId="{910745E1-2DEB-4705-889C-5FFFBFD14A6D}" type="presParOf" srcId="{FB7C4A92-DAC1-402E-9033-B6477C3FED47}" destId="{16E68D78-F379-4342-BE7F-3C4A3C24B3D6}" srcOrd="2" destOrd="0" presId="urn:microsoft.com/office/officeart/2005/8/layout/process4"/>
    <dgm:cxn modelId="{99FD857E-62CE-4861-84CF-36B0B651C698}" type="presParOf" srcId="{16E68D78-F379-4342-BE7F-3C4A3C24B3D6}" destId="{434A0261-1523-4B8B-99E1-64A932734101}" srcOrd="0" destOrd="0" presId="urn:microsoft.com/office/officeart/2005/8/layout/process4"/>
    <dgm:cxn modelId="{C910F309-5323-4543-AEA3-4BA1F4C17EDB}" type="presParOf" srcId="{16E68D78-F379-4342-BE7F-3C4A3C24B3D6}" destId="{43DA451B-CB14-407C-9885-74A5C8C61EF4}" srcOrd="1" destOrd="0" presId="urn:microsoft.com/office/officeart/2005/8/layout/process4"/>
    <dgm:cxn modelId="{C5A47D6F-2372-48B0-9FE3-F4611603D36F}" type="presParOf" srcId="{16E68D78-F379-4342-BE7F-3C4A3C24B3D6}" destId="{5958DB41-0D24-47E7-91F1-883F527ED51D}" srcOrd="2" destOrd="0" presId="urn:microsoft.com/office/officeart/2005/8/layout/process4"/>
    <dgm:cxn modelId="{BB1142FB-551B-4A2B-8702-98ADE13EBEBE}" type="presParOf" srcId="{5958DB41-0D24-47E7-91F1-883F527ED51D}" destId="{A7B19EE6-EAC2-4298-9596-4F2A6E86E123}" srcOrd="0" destOrd="0" presId="urn:microsoft.com/office/officeart/2005/8/layout/process4"/>
    <dgm:cxn modelId="{FA0DE6FB-240C-44D7-A422-9C7DE1B5B95F}" type="presParOf" srcId="{FB7C4A92-DAC1-402E-9033-B6477C3FED47}" destId="{30B30167-12A4-49D9-BE11-F5C01E038F90}" srcOrd="3" destOrd="0" presId="urn:microsoft.com/office/officeart/2005/8/layout/process4"/>
    <dgm:cxn modelId="{AC2FBBAE-95DB-4203-8DF3-DD8AAA4FC5FC}" type="presParOf" srcId="{FB7C4A92-DAC1-402E-9033-B6477C3FED47}" destId="{111DBA18-9776-47A2-8BE7-345494CD9745}" srcOrd="4" destOrd="0" presId="urn:microsoft.com/office/officeart/2005/8/layout/process4"/>
    <dgm:cxn modelId="{E12B639C-40F4-4C2C-B5B3-8585CFFB2127}" type="presParOf" srcId="{111DBA18-9776-47A2-8BE7-345494CD9745}" destId="{7EE0BFEF-5AB5-45DF-817F-19BDA9908802}" srcOrd="0" destOrd="0" presId="urn:microsoft.com/office/officeart/2005/8/layout/process4"/>
    <dgm:cxn modelId="{9DB9B055-309B-449A-B917-9B139C33F6CF}" type="presParOf" srcId="{111DBA18-9776-47A2-8BE7-345494CD9745}" destId="{2DD6FBAE-5E9C-475D-834C-C6CD417898F2}" srcOrd="1" destOrd="0" presId="urn:microsoft.com/office/officeart/2005/8/layout/process4"/>
    <dgm:cxn modelId="{BADEF5CB-7232-4C28-8137-EBE08CCA3163}" type="presParOf" srcId="{111DBA18-9776-47A2-8BE7-345494CD9745}" destId="{73A20333-16D9-4ECB-A8B5-C97980155C57}" srcOrd="2" destOrd="0" presId="urn:microsoft.com/office/officeart/2005/8/layout/process4"/>
    <dgm:cxn modelId="{877380EF-4588-4C28-AF69-12B5D9158BB0}" type="presParOf" srcId="{73A20333-16D9-4ECB-A8B5-C97980155C57}" destId="{FEC7DFB3-F2E1-46BC-A0D7-C5ED0234DCB7}" srcOrd="0" destOrd="0" presId="urn:microsoft.com/office/officeart/2005/8/layout/process4"/>
    <dgm:cxn modelId="{441A46C3-8A4E-4A8F-B285-B385B10A9CF1}" type="presParOf" srcId="{73A20333-16D9-4ECB-A8B5-C97980155C57}" destId="{87574388-8E4E-482C-AF7A-19B9ADE65DA3}" srcOrd="1" destOrd="0" presId="urn:microsoft.com/office/officeart/2005/8/layout/process4"/>
    <dgm:cxn modelId="{70EFDD11-1625-452E-82BC-B1BF937CC42E}" type="presParOf" srcId="{FB7C4A92-DAC1-402E-9033-B6477C3FED47}" destId="{2C4FCEBD-8DE1-4670-AD8B-3733EF0B58A3}" srcOrd="5" destOrd="0" presId="urn:microsoft.com/office/officeart/2005/8/layout/process4"/>
    <dgm:cxn modelId="{FF480B71-54C4-43E2-8A80-F81993DA4A05}" type="presParOf" srcId="{FB7C4A92-DAC1-402E-9033-B6477C3FED47}" destId="{D52DB23A-23FC-4B2B-8709-9E2D390E97C5}" srcOrd="6" destOrd="0" presId="urn:microsoft.com/office/officeart/2005/8/layout/process4"/>
    <dgm:cxn modelId="{AB145B34-E12C-4B83-8A79-35C0C0FFEFF4}" type="presParOf" srcId="{D52DB23A-23FC-4B2B-8709-9E2D390E97C5}" destId="{1E0D1BEC-3D8B-44AB-B63C-0E805F4EB5FC}" srcOrd="0" destOrd="0" presId="urn:microsoft.com/office/officeart/2005/8/layout/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2A5959F-5161-4492-A2F2-D0248E0DD7F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33E26800-B343-4393-8D1D-125168C8FFE9}">
      <dgm:prSet phldrT="[Text]" custT="1"/>
      <dgm:spPr/>
      <dgm:t>
        <a:bodyPr/>
        <a:lstStyle/>
        <a:p>
          <a:pPr algn="ctr" rtl="1"/>
          <a:r>
            <a:rPr lang="fa-IR" sz="1600" dirty="0" smtClean="0">
              <a:cs typeface="B Titr" panose="00000700000000000000" pitchFamily="2" charset="-78"/>
            </a:rPr>
            <a:t>تکنیک نوازشی و به دنبال آن اصطکاکی به مدت 10 دقیقه</a:t>
          </a:r>
          <a:endParaRPr lang="en-US" sz="1600" dirty="0">
            <a:cs typeface="B Titr" panose="00000700000000000000" pitchFamily="2" charset="-78"/>
          </a:endParaRPr>
        </a:p>
      </dgm:t>
    </dgm:pt>
    <dgm:pt modelId="{DEDD42B0-023F-42A7-A8C2-D3D350254232}" type="parTrans" cxnId="{5A16666A-1785-418D-97BB-40B061D8582B}">
      <dgm:prSet/>
      <dgm:spPr/>
      <dgm:t>
        <a:bodyPr/>
        <a:lstStyle/>
        <a:p>
          <a:pPr algn="ctr" rtl="1"/>
          <a:endParaRPr lang="en-US" sz="1800">
            <a:cs typeface="B Titr" panose="00000700000000000000" pitchFamily="2" charset="-78"/>
          </a:endParaRPr>
        </a:p>
      </dgm:t>
    </dgm:pt>
    <dgm:pt modelId="{F88D6CF0-E387-4147-B761-11FA1EEFB7A6}" type="sibTrans" cxnId="{5A16666A-1785-418D-97BB-40B061D8582B}">
      <dgm:prSet/>
      <dgm:spPr/>
      <dgm:t>
        <a:bodyPr/>
        <a:lstStyle/>
        <a:p>
          <a:pPr algn="ctr" rtl="1"/>
          <a:endParaRPr lang="en-US" sz="1800">
            <a:cs typeface="B Titr" panose="00000700000000000000" pitchFamily="2" charset="-78"/>
          </a:endParaRPr>
        </a:p>
      </dgm:t>
    </dgm:pt>
    <dgm:pt modelId="{5D81BDFF-93D6-4D87-B8FC-31899F3EAD0F}">
      <dgm:prSet phldrT="[Text]" custT="1"/>
      <dgm:spPr/>
      <dgm:t>
        <a:bodyPr/>
        <a:lstStyle/>
        <a:p>
          <a:pPr algn="ctr" rtl="1"/>
          <a:r>
            <a:rPr lang="fa-IR" sz="1600" b="0" dirty="0" smtClean="0">
              <a:cs typeface="B Titr" panose="00000700000000000000" pitchFamily="2" charset="-78"/>
            </a:rPr>
            <a:t>تکنیک‌های مالشی به مدت 10 دقیقه </a:t>
          </a:r>
          <a:endParaRPr lang="en-US" sz="1600" dirty="0">
            <a:cs typeface="B Titr" panose="00000700000000000000" pitchFamily="2" charset="-78"/>
          </a:endParaRPr>
        </a:p>
      </dgm:t>
    </dgm:pt>
    <dgm:pt modelId="{482D8D35-BB20-436B-8C04-89A5639166D2}" type="parTrans" cxnId="{6AD603C3-016E-44E5-9030-D3443F3351AF}">
      <dgm:prSet/>
      <dgm:spPr/>
      <dgm:t>
        <a:bodyPr/>
        <a:lstStyle/>
        <a:p>
          <a:pPr algn="ctr" rtl="1"/>
          <a:endParaRPr lang="en-US" sz="1800">
            <a:cs typeface="B Titr" panose="00000700000000000000" pitchFamily="2" charset="-78"/>
          </a:endParaRPr>
        </a:p>
      </dgm:t>
    </dgm:pt>
    <dgm:pt modelId="{0644DC03-2FED-4B5D-B113-785BF0229572}" type="sibTrans" cxnId="{6AD603C3-016E-44E5-9030-D3443F3351AF}">
      <dgm:prSet/>
      <dgm:spPr/>
      <dgm:t>
        <a:bodyPr/>
        <a:lstStyle/>
        <a:p>
          <a:pPr algn="ctr" rtl="1"/>
          <a:endParaRPr lang="en-US" sz="1800">
            <a:cs typeface="B Titr" panose="00000700000000000000" pitchFamily="2" charset="-78"/>
          </a:endParaRPr>
        </a:p>
      </dgm:t>
    </dgm:pt>
    <dgm:pt modelId="{9265FE11-BFE8-4610-817B-A861AC3C0F2E}">
      <dgm:prSet phldrT="[Text]" custT="1"/>
      <dgm:spPr/>
      <dgm:t>
        <a:bodyPr/>
        <a:lstStyle/>
        <a:p>
          <a:pPr algn="ctr" rtl="1"/>
          <a:r>
            <a:rPr lang="fa-IR" sz="1600" dirty="0" smtClean="0">
              <a:cs typeface="B Titr" panose="00000700000000000000" pitchFamily="2" charset="-78"/>
            </a:rPr>
            <a:t>تکنیک‌های ضربه‌ای به مدت 2 دقیقه</a:t>
          </a:r>
          <a:endParaRPr lang="en-US" sz="1600" dirty="0">
            <a:cs typeface="B Titr" panose="00000700000000000000" pitchFamily="2" charset="-78"/>
          </a:endParaRPr>
        </a:p>
      </dgm:t>
    </dgm:pt>
    <dgm:pt modelId="{A4075B3B-3C7C-4B3F-9D89-521526F21E1E}" type="parTrans" cxnId="{D657D55B-65E7-4730-A643-0E78791756D9}">
      <dgm:prSet/>
      <dgm:spPr/>
      <dgm:t>
        <a:bodyPr/>
        <a:lstStyle/>
        <a:p>
          <a:pPr algn="ctr" rtl="1"/>
          <a:endParaRPr lang="en-US" sz="1800">
            <a:cs typeface="B Titr" panose="00000700000000000000" pitchFamily="2" charset="-78"/>
          </a:endParaRPr>
        </a:p>
      </dgm:t>
    </dgm:pt>
    <dgm:pt modelId="{D4D23297-D635-4A1C-8973-D947E03CB06E}" type="sibTrans" cxnId="{D657D55B-65E7-4730-A643-0E78791756D9}">
      <dgm:prSet/>
      <dgm:spPr/>
      <dgm:t>
        <a:bodyPr/>
        <a:lstStyle/>
        <a:p>
          <a:pPr algn="ctr" rtl="1"/>
          <a:endParaRPr lang="en-US" sz="1800">
            <a:cs typeface="B Titr" panose="00000700000000000000" pitchFamily="2" charset="-78"/>
          </a:endParaRPr>
        </a:p>
      </dgm:t>
    </dgm:pt>
    <dgm:pt modelId="{A3EEC077-3E39-4024-A323-E1940EA90238}">
      <dgm:prSet phldrT="[Text]" custT="1"/>
      <dgm:spPr/>
      <dgm:t>
        <a:bodyPr/>
        <a:lstStyle/>
        <a:p>
          <a:pPr algn="ctr" rtl="1"/>
          <a:r>
            <a:rPr lang="fa-IR" sz="1600" dirty="0" smtClean="0">
              <a:cs typeface="B Titr" panose="00000700000000000000" pitchFamily="2" charset="-78"/>
            </a:rPr>
            <a:t>حرکات نوازشی به مدت 3 دقیقه </a:t>
          </a:r>
        </a:p>
      </dgm:t>
    </dgm:pt>
    <dgm:pt modelId="{019607BA-D882-416C-A2C7-6E93ADA29BF9}" type="parTrans" cxnId="{D3959026-A28D-46A6-9038-1F4C2F0101C8}">
      <dgm:prSet/>
      <dgm:spPr/>
      <dgm:t>
        <a:bodyPr/>
        <a:lstStyle/>
        <a:p>
          <a:pPr algn="ctr" rtl="1"/>
          <a:endParaRPr lang="en-US" sz="1800"/>
        </a:p>
      </dgm:t>
    </dgm:pt>
    <dgm:pt modelId="{23C513DC-DAE8-48C0-93FC-C4238CF92AEE}" type="sibTrans" cxnId="{D3959026-A28D-46A6-9038-1F4C2F0101C8}">
      <dgm:prSet/>
      <dgm:spPr/>
      <dgm:t>
        <a:bodyPr/>
        <a:lstStyle/>
        <a:p>
          <a:pPr algn="ctr" rtl="1"/>
          <a:endParaRPr lang="en-US" sz="1800"/>
        </a:p>
      </dgm:t>
    </dgm:pt>
    <dgm:pt modelId="{FD4C020C-2CD4-415D-A3F4-9EB6D833F1FB}">
      <dgm:prSet phldrT="[Text]" custT="1"/>
      <dgm:spPr/>
      <dgm:t>
        <a:bodyPr/>
        <a:lstStyle/>
        <a:p>
          <a:pPr algn="ctr" rtl="1"/>
          <a:r>
            <a:rPr lang="fa-IR" sz="1600" b="0" dirty="0" smtClean="0">
              <a:cs typeface="B Titr" panose="00000700000000000000" pitchFamily="2" charset="-78"/>
            </a:rPr>
            <a:t>حرکت‌های پسیو در طول 6 دقیقه</a:t>
          </a:r>
          <a:endParaRPr lang="en-US" sz="1600" dirty="0">
            <a:cs typeface="B Titr" panose="00000700000000000000" pitchFamily="2" charset="-78"/>
          </a:endParaRPr>
        </a:p>
      </dgm:t>
    </dgm:pt>
    <dgm:pt modelId="{F1714265-5A39-4A4A-BA08-4B1D8ECBAA2E}" type="parTrans" cxnId="{89A673B7-0A21-4C1B-A502-A192849FF352}">
      <dgm:prSet/>
      <dgm:spPr/>
      <dgm:t>
        <a:bodyPr/>
        <a:lstStyle/>
        <a:p>
          <a:pPr algn="ctr" rtl="1"/>
          <a:endParaRPr lang="en-US"/>
        </a:p>
      </dgm:t>
    </dgm:pt>
    <dgm:pt modelId="{7F62C45A-432E-4769-A59D-2EDBA9B8F1DD}" type="sibTrans" cxnId="{89A673B7-0A21-4C1B-A502-A192849FF352}">
      <dgm:prSet/>
      <dgm:spPr/>
      <dgm:t>
        <a:bodyPr/>
        <a:lstStyle/>
        <a:p>
          <a:pPr algn="ctr" rtl="1"/>
          <a:endParaRPr lang="en-US"/>
        </a:p>
      </dgm:t>
    </dgm:pt>
    <dgm:pt modelId="{F5C3197B-0D00-4CE3-B7EE-C70F824B5912}">
      <dgm:prSet phldrT="[Text]" custT="1"/>
      <dgm:spPr/>
      <dgm:t>
        <a:bodyPr/>
        <a:lstStyle/>
        <a:p>
          <a:pPr algn="ctr" rtl="1"/>
          <a:r>
            <a:rPr lang="fa-IR" sz="1600" dirty="0" smtClean="0">
              <a:cs typeface="B Titr" panose="00000700000000000000" pitchFamily="2" charset="-78"/>
            </a:rPr>
            <a:t>به منظور گرم کردن و آماده سازی موضع</a:t>
          </a:r>
          <a:endParaRPr lang="en-US" sz="1600" dirty="0">
            <a:cs typeface="B Titr" panose="00000700000000000000" pitchFamily="2" charset="-78"/>
          </a:endParaRPr>
        </a:p>
      </dgm:t>
    </dgm:pt>
    <dgm:pt modelId="{41635418-B765-427C-B573-1237F4614E2B}" type="parTrans" cxnId="{D2F2FC5B-6F63-41EB-8683-194C684E73AE}">
      <dgm:prSet/>
      <dgm:spPr/>
      <dgm:t>
        <a:bodyPr/>
        <a:lstStyle/>
        <a:p>
          <a:pPr algn="ctr" rtl="1"/>
          <a:endParaRPr lang="en-US"/>
        </a:p>
      </dgm:t>
    </dgm:pt>
    <dgm:pt modelId="{F6D4B4E6-F9D4-45E6-BCD5-65EC1A88663F}" type="sibTrans" cxnId="{D2F2FC5B-6F63-41EB-8683-194C684E73AE}">
      <dgm:prSet/>
      <dgm:spPr/>
      <dgm:t>
        <a:bodyPr/>
        <a:lstStyle/>
        <a:p>
          <a:pPr algn="ctr" rtl="1"/>
          <a:endParaRPr lang="en-US"/>
        </a:p>
      </dgm:t>
    </dgm:pt>
    <dgm:pt modelId="{752B61D2-DBBD-4A41-97C6-DC1801DD2F44}">
      <dgm:prSet custT="1"/>
      <dgm:spPr/>
      <dgm:t>
        <a:bodyPr/>
        <a:lstStyle/>
        <a:p>
          <a:r>
            <a:rPr lang="fa-IR" sz="1400" b="1" dirty="0" smtClean="0">
              <a:cs typeface="B Titr" panose="00000700000000000000" pitchFamily="2" charset="-78"/>
            </a:rPr>
            <a:t>از </a:t>
          </a:r>
          <a:r>
            <a:rPr lang="fa-IR" sz="1400" b="1" dirty="0">
              <a:cs typeface="B Titr" panose="00000700000000000000" pitchFamily="2" charset="-78"/>
            </a:rPr>
            <a:t>جمله کشش لگن به پایین و کشش بالا تنه به </a:t>
          </a:r>
          <a:r>
            <a:rPr lang="fa-IR" sz="1400" b="1" dirty="0" smtClean="0">
              <a:cs typeface="B Titr" panose="00000700000000000000" pitchFamily="2" charset="-78"/>
            </a:rPr>
            <a:t>بالا</a:t>
          </a:r>
          <a:endParaRPr lang="en-US" sz="1400" b="1" dirty="0">
            <a:cs typeface="B Titr" panose="00000700000000000000" pitchFamily="2" charset="-78"/>
          </a:endParaRPr>
        </a:p>
      </dgm:t>
    </dgm:pt>
    <dgm:pt modelId="{470E6AD0-505C-4035-88BB-0097D541C129}" type="parTrans" cxnId="{266D61C8-2624-43AC-9EFE-46E4A5C447B6}">
      <dgm:prSet/>
      <dgm:spPr/>
      <dgm:t>
        <a:bodyPr/>
        <a:lstStyle/>
        <a:p>
          <a:endParaRPr lang="en-US"/>
        </a:p>
      </dgm:t>
    </dgm:pt>
    <dgm:pt modelId="{8BEDA865-F244-47B0-9C0D-C0F3A9F4CDCD}" type="sibTrans" cxnId="{266D61C8-2624-43AC-9EFE-46E4A5C447B6}">
      <dgm:prSet/>
      <dgm:spPr/>
      <dgm:t>
        <a:bodyPr/>
        <a:lstStyle/>
        <a:p>
          <a:endParaRPr lang="en-US"/>
        </a:p>
      </dgm:t>
    </dgm:pt>
    <dgm:pt modelId="{FBDDBADA-9FD4-499F-B619-2E06ED2DCEF3}">
      <dgm:prSet phldrT="[Text]" custT="1"/>
      <dgm:spPr/>
      <dgm:t>
        <a:bodyPr/>
        <a:lstStyle/>
        <a:p>
          <a:pPr algn="ctr" rtl="1"/>
          <a:r>
            <a:rPr lang="fa-IR" sz="1600" smtClean="0">
              <a:cs typeface="B Titr" panose="00000700000000000000" pitchFamily="2" charset="-78"/>
            </a:rPr>
            <a:t>برای سرد کردن</a:t>
          </a:r>
          <a:endParaRPr lang="fa-IR" sz="1600" dirty="0" smtClean="0">
            <a:cs typeface="B Titr" panose="00000700000000000000" pitchFamily="2" charset="-78"/>
          </a:endParaRPr>
        </a:p>
      </dgm:t>
    </dgm:pt>
    <dgm:pt modelId="{9C07F211-34FE-4048-ABEB-E6478C4F0B6F}" type="parTrans" cxnId="{97B7E7BA-A561-4E9D-BB5E-7D5EFED8F23F}">
      <dgm:prSet/>
      <dgm:spPr/>
      <dgm:t>
        <a:bodyPr/>
        <a:lstStyle/>
        <a:p>
          <a:endParaRPr lang="en-US"/>
        </a:p>
      </dgm:t>
    </dgm:pt>
    <dgm:pt modelId="{679955C0-9EAE-448D-927C-841C4A6021FA}" type="sibTrans" cxnId="{97B7E7BA-A561-4E9D-BB5E-7D5EFED8F23F}">
      <dgm:prSet/>
      <dgm:spPr/>
      <dgm:t>
        <a:bodyPr/>
        <a:lstStyle/>
        <a:p>
          <a:endParaRPr lang="en-US"/>
        </a:p>
      </dgm:t>
    </dgm:pt>
    <dgm:pt modelId="{FB7C4A92-DAC1-402E-9033-B6477C3FED47}" type="pres">
      <dgm:prSet presAssocID="{62A5959F-5161-4492-A2F2-D0248E0DD7FA}" presName="Name0" presStyleCnt="0">
        <dgm:presLayoutVars>
          <dgm:dir val="rev"/>
          <dgm:animLvl val="lvl"/>
          <dgm:resizeHandles val="exact"/>
        </dgm:presLayoutVars>
      </dgm:prSet>
      <dgm:spPr/>
      <dgm:t>
        <a:bodyPr/>
        <a:lstStyle/>
        <a:p>
          <a:endParaRPr lang="en-US"/>
        </a:p>
      </dgm:t>
    </dgm:pt>
    <dgm:pt modelId="{F0EE75D3-BD2E-4420-9500-EE06DEF2DF62}" type="pres">
      <dgm:prSet presAssocID="{A3EEC077-3E39-4024-A323-E1940EA90238}" presName="boxAndChildren" presStyleCnt="0"/>
      <dgm:spPr/>
    </dgm:pt>
    <dgm:pt modelId="{275DCB1E-9EDD-4AB0-918D-BB08B92B3AFD}" type="pres">
      <dgm:prSet presAssocID="{A3EEC077-3E39-4024-A323-E1940EA90238}" presName="parentTextBox" presStyleLbl="node1" presStyleIdx="0" presStyleCnt="5"/>
      <dgm:spPr/>
      <dgm:t>
        <a:bodyPr/>
        <a:lstStyle/>
        <a:p>
          <a:endParaRPr lang="en-US"/>
        </a:p>
      </dgm:t>
    </dgm:pt>
    <dgm:pt modelId="{9B3EA47A-7C9B-47AB-8397-2B8829480C7E}" type="pres">
      <dgm:prSet presAssocID="{A3EEC077-3E39-4024-A323-E1940EA90238}" presName="entireBox" presStyleLbl="node1" presStyleIdx="0" presStyleCnt="5"/>
      <dgm:spPr/>
      <dgm:t>
        <a:bodyPr/>
        <a:lstStyle/>
        <a:p>
          <a:endParaRPr lang="en-US"/>
        </a:p>
      </dgm:t>
    </dgm:pt>
    <dgm:pt modelId="{D5118C53-F1CD-4ACD-B0C2-81CDD88698A3}" type="pres">
      <dgm:prSet presAssocID="{A3EEC077-3E39-4024-A323-E1940EA90238}" presName="descendantBox" presStyleCnt="0"/>
      <dgm:spPr/>
    </dgm:pt>
    <dgm:pt modelId="{1CC1E0A5-AC8B-4592-B970-DFB285F53271}" type="pres">
      <dgm:prSet presAssocID="{FBDDBADA-9FD4-499F-B619-2E06ED2DCEF3}" presName="childTextBox" presStyleLbl="fgAccFollowNode1" presStyleIdx="0" presStyleCnt="3">
        <dgm:presLayoutVars>
          <dgm:bulletEnabled val="1"/>
        </dgm:presLayoutVars>
      </dgm:prSet>
      <dgm:spPr/>
      <dgm:t>
        <a:bodyPr/>
        <a:lstStyle/>
        <a:p>
          <a:endParaRPr lang="en-US"/>
        </a:p>
      </dgm:t>
    </dgm:pt>
    <dgm:pt modelId="{35BDC943-E3C3-435C-8E5D-E7F5350626AC}" type="pres">
      <dgm:prSet presAssocID="{7F62C45A-432E-4769-A59D-2EDBA9B8F1DD}" presName="sp" presStyleCnt="0"/>
      <dgm:spPr/>
    </dgm:pt>
    <dgm:pt modelId="{8FC0149D-3125-49F4-A2F6-E373E17E2ABE}" type="pres">
      <dgm:prSet presAssocID="{FD4C020C-2CD4-415D-A3F4-9EB6D833F1FB}" presName="arrowAndChildren" presStyleCnt="0"/>
      <dgm:spPr/>
    </dgm:pt>
    <dgm:pt modelId="{70CB107A-D279-4BD6-899E-3E8CD91DFCE1}" type="pres">
      <dgm:prSet presAssocID="{FD4C020C-2CD4-415D-A3F4-9EB6D833F1FB}" presName="parentTextArrow" presStyleLbl="node1" presStyleIdx="0" presStyleCnt="5" custScaleY="128399"/>
      <dgm:spPr/>
      <dgm:t>
        <a:bodyPr/>
        <a:lstStyle/>
        <a:p>
          <a:endParaRPr lang="en-US"/>
        </a:p>
      </dgm:t>
    </dgm:pt>
    <dgm:pt modelId="{43BA6383-0939-4F92-81B4-DE44DA40A809}" type="pres">
      <dgm:prSet presAssocID="{FD4C020C-2CD4-415D-A3F4-9EB6D833F1FB}" presName="arrow" presStyleLbl="node1" presStyleIdx="1" presStyleCnt="5" custScaleY="137077"/>
      <dgm:spPr/>
      <dgm:t>
        <a:bodyPr/>
        <a:lstStyle/>
        <a:p>
          <a:endParaRPr lang="en-US"/>
        </a:p>
      </dgm:t>
    </dgm:pt>
    <dgm:pt modelId="{625CB22B-3A79-465A-A31E-AEF9BDD6BC2B}" type="pres">
      <dgm:prSet presAssocID="{FD4C020C-2CD4-415D-A3F4-9EB6D833F1FB}" presName="descendantArrow" presStyleCnt="0"/>
      <dgm:spPr/>
    </dgm:pt>
    <dgm:pt modelId="{B945BA43-C71A-48DB-885E-8DE1EBC3377F}" type="pres">
      <dgm:prSet presAssocID="{752B61D2-DBBD-4A41-97C6-DC1801DD2F44}" presName="childTextArrow" presStyleLbl="fgAccFollowNode1" presStyleIdx="1" presStyleCnt="3">
        <dgm:presLayoutVars>
          <dgm:bulletEnabled val="1"/>
        </dgm:presLayoutVars>
      </dgm:prSet>
      <dgm:spPr/>
      <dgm:t>
        <a:bodyPr/>
        <a:lstStyle/>
        <a:p>
          <a:endParaRPr lang="en-US"/>
        </a:p>
      </dgm:t>
    </dgm:pt>
    <dgm:pt modelId="{53BC4CB1-E4FF-4C1B-A96F-18547CC0DD8D}" type="pres">
      <dgm:prSet presAssocID="{D4D23297-D635-4A1C-8973-D947E03CB06E}" presName="sp" presStyleCnt="0"/>
      <dgm:spPr/>
    </dgm:pt>
    <dgm:pt modelId="{16E68D78-F379-4342-BE7F-3C4A3C24B3D6}" type="pres">
      <dgm:prSet presAssocID="{9265FE11-BFE8-4610-817B-A861AC3C0F2E}" presName="arrowAndChildren" presStyleCnt="0"/>
      <dgm:spPr/>
    </dgm:pt>
    <dgm:pt modelId="{434A0261-1523-4B8B-99E1-64A932734101}" type="pres">
      <dgm:prSet presAssocID="{9265FE11-BFE8-4610-817B-A861AC3C0F2E}" presName="parentTextArrow" presStyleLbl="node1" presStyleIdx="2" presStyleCnt="5"/>
      <dgm:spPr/>
      <dgm:t>
        <a:bodyPr/>
        <a:lstStyle/>
        <a:p>
          <a:endParaRPr lang="en-US"/>
        </a:p>
      </dgm:t>
    </dgm:pt>
    <dgm:pt modelId="{30B30167-12A4-49D9-BE11-F5C01E038F90}" type="pres">
      <dgm:prSet presAssocID="{0644DC03-2FED-4B5D-B113-785BF0229572}" presName="sp" presStyleCnt="0"/>
      <dgm:spPr/>
    </dgm:pt>
    <dgm:pt modelId="{111DBA18-9776-47A2-8BE7-345494CD9745}" type="pres">
      <dgm:prSet presAssocID="{5D81BDFF-93D6-4D87-B8FC-31899F3EAD0F}" presName="arrowAndChildren" presStyleCnt="0"/>
      <dgm:spPr/>
    </dgm:pt>
    <dgm:pt modelId="{7EE0BFEF-5AB5-45DF-817F-19BDA9908802}" type="pres">
      <dgm:prSet presAssocID="{5D81BDFF-93D6-4D87-B8FC-31899F3EAD0F}" presName="parentTextArrow" presStyleLbl="node1" presStyleIdx="3" presStyleCnt="5"/>
      <dgm:spPr/>
      <dgm:t>
        <a:bodyPr/>
        <a:lstStyle/>
        <a:p>
          <a:endParaRPr lang="en-US"/>
        </a:p>
      </dgm:t>
    </dgm:pt>
    <dgm:pt modelId="{2C4FCEBD-8DE1-4670-AD8B-3733EF0B58A3}" type="pres">
      <dgm:prSet presAssocID="{F88D6CF0-E387-4147-B761-11FA1EEFB7A6}" presName="sp" presStyleCnt="0"/>
      <dgm:spPr/>
    </dgm:pt>
    <dgm:pt modelId="{D52DB23A-23FC-4B2B-8709-9E2D390E97C5}" type="pres">
      <dgm:prSet presAssocID="{33E26800-B343-4393-8D1D-125168C8FFE9}" presName="arrowAndChildren" presStyleCnt="0"/>
      <dgm:spPr/>
    </dgm:pt>
    <dgm:pt modelId="{1E0D1BEC-3D8B-44AB-B63C-0E805F4EB5FC}" type="pres">
      <dgm:prSet presAssocID="{33E26800-B343-4393-8D1D-125168C8FFE9}" presName="parentTextArrow" presStyleLbl="node1" presStyleIdx="3" presStyleCnt="5"/>
      <dgm:spPr/>
      <dgm:t>
        <a:bodyPr/>
        <a:lstStyle/>
        <a:p>
          <a:endParaRPr lang="en-US"/>
        </a:p>
      </dgm:t>
    </dgm:pt>
    <dgm:pt modelId="{89EDE957-6F99-4049-A135-29C01C355461}" type="pres">
      <dgm:prSet presAssocID="{33E26800-B343-4393-8D1D-125168C8FFE9}" presName="arrow" presStyleLbl="node1" presStyleIdx="4" presStyleCnt="5"/>
      <dgm:spPr/>
      <dgm:t>
        <a:bodyPr/>
        <a:lstStyle/>
        <a:p>
          <a:endParaRPr lang="en-US"/>
        </a:p>
      </dgm:t>
    </dgm:pt>
    <dgm:pt modelId="{505A244E-E91F-4932-A8C6-C39840960D2F}" type="pres">
      <dgm:prSet presAssocID="{33E26800-B343-4393-8D1D-125168C8FFE9}" presName="descendantArrow" presStyleCnt="0"/>
      <dgm:spPr/>
    </dgm:pt>
    <dgm:pt modelId="{C09B5405-0938-4E78-B5D7-9E56C9045446}" type="pres">
      <dgm:prSet presAssocID="{F5C3197B-0D00-4CE3-B7EE-C70F824B5912}" presName="childTextArrow" presStyleLbl="fgAccFollowNode1" presStyleIdx="2" presStyleCnt="3">
        <dgm:presLayoutVars>
          <dgm:bulletEnabled val="1"/>
        </dgm:presLayoutVars>
      </dgm:prSet>
      <dgm:spPr/>
      <dgm:t>
        <a:bodyPr/>
        <a:lstStyle/>
        <a:p>
          <a:endParaRPr lang="en-US"/>
        </a:p>
      </dgm:t>
    </dgm:pt>
  </dgm:ptLst>
  <dgm:cxnLst>
    <dgm:cxn modelId="{C1DECF12-8BBC-4822-A592-8D5649469E10}" type="presOf" srcId="{9265FE11-BFE8-4610-817B-A861AC3C0F2E}" destId="{434A0261-1523-4B8B-99E1-64A932734101}" srcOrd="0" destOrd="0" presId="urn:microsoft.com/office/officeart/2005/8/layout/process4"/>
    <dgm:cxn modelId="{6AD603C3-016E-44E5-9030-D3443F3351AF}" srcId="{62A5959F-5161-4492-A2F2-D0248E0DD7FA}" destId="{5D81BDFF-93D6-4D87-B8FC-31899F3EAD0F}" srcOrd="1" destOrd="0" parTransId="{482D8D35-BB20-436B-8C04-89A5639166D2}" sibTransId="{0644DC03-2FED-4B5D-B113-785BF0229572}"/>
    <dgm:cxn modelId="{910A4B72-C512-4B42-8EF0-28FB83CB6845}" type="presOf" srcId="{FD4C020C-2CD4-415D-A3F4-9EB6D833F1FB}" destId="{43BA6383-0939-4F92-81B4-DE44DA40A809}" srcOrd="1" destOrd="0" presId="urn:microsoft.com/office/officeart/2005/8/layout/process4"/>
    <dgm:cxn modelId="{D2F2FC5B-6F63-41EB-8683-194C684E73AE}" srcId="{33E26800-B343-4393-8D1D-125168C8FFE9}" destId="{F5C3197B-0D00-4CE3-B7EE-C70F824B5912}" srcOrd="0" destOrd="0" parTransId="{41635418-B765-427C-B573-1237F4614E2B}" sibTransId="{F6D4B4E6-F9D4-45E6-BCD5-65EC1A88663F}"/>
    <dgm:cxn modelId="{A9CD9622-F281-4600-9758-1397FC53C3F4}" type="presOf" srcId="{752B61D2-DBBD-4A41-97C6-DC1801DD2F44}" destId="{B945BA43-C71A-48DB-885E-8DE1EBC3377F}" srcOrd="0" destOrd="0" presId="urn:microsoft.com/office/officeart/2005/8/layout/process4"/>
    <dgm:cxn modelId="{D657D55B-65E7-4730-A643-0E78791756D9}" srcId="{62A5959F-5161-4492-A2F2-D0248E0DD7FA}" destId="{9265FE11-BFE8-4610-817B-A861AC3C0F2E}" srcOrd="2" destOrd="0" parTransId="{A4075B3B-3C7C-4B3F-9D89-521526F21E1E}" sibTransId="{D4D23297-D635-4A1C-8973-D947E03CB06E}"/>
    <dgm:cxn modelId="{14BB6FFF-5B06-4844-BC02-51B5EEC3C443}" type="presOf" srcId="{62A5959F-5161-4492-A2F2-D0248E0DD7FA}" destId="{FB7C4A92-DAC1-402E-9033-B6477C3FED47}" srcOrd="0" destOrd="0" presId="urn:microsoft.com/office/officeart/2005/8/layout/process4"/>
    <dgm:cxn modelId="{7D06A785-CB40-4D7F-8395-C7ACE0045CB7}" type="presOf" srcId="{5D81BDFF-93D6-4D87-B8FC-31899F3EAD0F}" destId="{7EE0BFEF-5AB5-45DF-817F-19BDA9908802}" srcOrd="0" destOrd="0" presId="urn:microsoft.com/office/officeart/2005/8/layout/process4"/>
    <dgm:cxn modelId="{97B7E7BA-A561-4E9D-BB5E-7D5EFED8F23F}" srcId="{A3EEC077-3E39-4024-A323-E1940EA90238}" destId="{FBDDBADA-9FD4-499F-B619-2E06ED2DCEF3}" srcOrd="0" destOrd="0" parTransId="{9C07F211-34FE-4048-ABEB-E6478C4F0B6F}" sibTransId="{679955C0-9EAE-448D-927C-841C4A6021FA}"/>
    <dgm:cxn modelId="{DDD21394-FE24-4A9B-9584-95BAA16CACF0}" type="presOf" srcId="{33E26800-B343-4393-8D1D-125168C8FFE9}" destId="{1E0D1BEC-3D8B-44AB-B63C-0E805F4EB5FC}" srcOrd="0" destOrd="0" presId="urn:microsoft.com/office/officeart/2005/8/layout/process4"/>
    <dgm:cxn modelId="{89A673B7-0A21-4C1B-A502-A192849FF352}" srcId="{62A5959F-5161-4492-A2F2-D0248E0DD7FA}" destId="{FD4C020C-2CD4-415D-A3F4-9EB6D833F1FB}" srcOrd="3" destOrd="0" parTransId="{F1714265-5A39-4A4A-BA08-4B1D8ECBAA2E}" sibTransId="{7F62C45A-432E-4769-A59D-2EDBA9B8F1DD}"/>
    <dgm:cxn modelId="{266D61C8-2624-43AC-9EFE-46E4A5C447B6}" srcId="{FD4C020C-2CD4-415D-A3F4-9EB6D833F1FB}" destId="{752B61D2-DBBD-4A41-97C6-DC1801DD2F44}" srcOrd="0" destOrd="0" parTransId="{470E6AD0-505C-4035-88BB-0097D541C129}" sibTransId="{8BEDA865-F244-47B0-9C0D-C0F3A9F4CDCD}"/>
    <dgm:cxn modelId="{D3959026-A28D-46A6-9038-1F4C2F0101C8}" srcId="{62A5959F-5161-4492-A2F2-D0248E0DD7FA}" destId="{A3EEC077-3E39-4024-A323-E1940EA90238}" srcOrd="4" destOrd="0" parTransId="{019607BA-D882-416C-A2C7-6E93ADA29BF9}" sibTransId="{23C513DC-DAE8-48C0-93FC-C4238CF92AEE}"/>
    <dgm:cxn modelId="{A68EDB17-A4BF-48C7-940F-12489867B0F5}" type="presOf" srcId="{A3EEC077-3E39-4024-A323-E1940EA90238}" destId="{9B3EA47A-7C9B-47AB-8397-2B8829480C7E}" srcOrd="1" destOrd="0" presId="urn:microsoft.com/office/officeart/2005/8/layout/process4"/>
    <dgm:cxn modelId="{0C328A3C-EF56-4EB2-8C8C-036E26D52895}" type="presOf" srcId="{FBDDBADA-9FD4-499F-B619-2E06ED2DCEF3}" destId="{1CC1E0A5-AC8B-4592-B970-DFB285F53271}" srcOrd="0" destOrd="0" presId="urn:microsoft.com/office/officeart/2005/8/layout/process4"/>
    <dgm:cxn modelId="{5A16666A-1785-418D-97BB-40B061D8582B}" srcId="{62A5959F-5161-4492-A2F2-D0248E0DD7FA}" destId="{33E26800-B343-4393-8D1D-125168C8FFE9}" srcOrd="0" destOrd="0" parTransId="{DEDD42B0-023F-42A7-A8C2-D3D350254232}" sibTransId="{F88D6CF0-E387-4147-B761-11FA1EEFB7A6}"/>
    <dgm:cxn modelId="{13AD6CF5-CA18-4EDC-9BBB-2CB477B39D9C}" type="presOf" srcId="{A3EEC077-3E39-4024-A323-E1940EA90238}" destId="{275DCB1E-9EDD-4AB0-918D-BB08B92B3AFD}" srcOrd="0" destOrd="0" presId="urn:microsoft.com/office/officeart/2005/8/layout/process4"/>
    <dgm:cxn modelId="{9B8F0EA1-28C2-4BBE-9F54-47ADBE57B714}" type="presOf" srcId="{33E26800-B343-4393-8D1D-125168C8FFE9}" destId="{89EDE957-6F99-4049-A135-29C01C355461}" srcOrd="1" destOrd="0" presId="urn:microsoft.com/office/officeart/2005/8/layout/process4"/>
    <dgm:cxn modelId="{0FA5F28B-0906-4E18-B6F3-82267B5E6457}" type="presOf" srcId="{FD4C020C-2CD4-415D-A3F4-9EB6D833F1FB}" destId="{70CB107A-D279-4BD6-899E-3E8CD91DFCE1}" srcOrd="0" destOrd="0" presId="urn:microsoft.com/office/officeart/2005/8/layout/process4"/>
    <dgm:cxn modelId="{8F10591D-2519-4D29-81F9-C6208090B409}" type="presOf" srcId="{F5C3197B-0D00-4CE3-B7EE-C70F824B5912}" destId="{C09B5405-0938-4E78-B5D7-9E56C9045446}" srcOrd="0" destOrd="0" presId="urn:microsoft.com/office/officeart/2005/8/layout/process4"/>
    <dgm:cxn modelId="{1E3D8B8D-1636-480E-9AA0-BF01DF835F2B}" type="presParOf" srcId="{FB7C4A92-DAC1-402E-9033-B6477C3FED47}" destId="{F0EE75D3-BD2E-4420-9500-EE06DEF2DF62}" srcOrd="0" destOrd="0" presId="urn:microsoft.com/office/officeart/2005/8/layout/process4"/>
    <dgm:cxn modelId="{49DB3F43-5787-4384-976E-F029526F7395}" type="presParOf" srcId="{F0EE75D3-BD2E-4420-9500-EE06DEF2DF62}" destId="{275DCB1E-9EDD-4AB0-918D-BB08B92B3AFD}" srcOrd="0" destOrd="0" presId="urn:microsoft.com/office/officeart/2005/8/layout/process4"/>
    <dgm:cxn modelId="{31171DD3-35E5-45F7-B0A8-A6CA0A3BAF9C}" type="presParOf" srcId="{F0EE75D3-BD2E-4420-9500-EE06DEF2DF62}" destId="{9B3EA47A-7C9B-47AB-8397-2B8829480C7E}" srcOrd="1" destOrd="0" presId="urn:microsoft.com/office/officeart/2005/8/layout/process4"/>
    <dgm:cxn modelId="{08C38974-0078-4E46-B9ED-71C95282A9DB}" type="presParOf" srcId="{F0EE75D3-BD2E-4420-9500-EE06DEF2DF62}" destId="{D5118C53-F1CD-4ACD-B0C2-81CDD88698A3}" srcOrd="2" destOrd="0" presId="urn:microsoft.com/office/officeart/2005/8/layout/process4"/>
    <dgm:cxn modelId="{F514051A-6112-4AB9-BD60-7A2531A2E9F5}" type="presParOf" srcId="{D5118C53-F1CD-4ACD-B0C2-81CDD88698A3}" destId="{1CC1E0A5-AC8B-4592-B970-DFB285F53271}" srcOrd="0" destOrd="0" presId="urn:microsoft.com/office/officeart/2005/8/layout/process4"/>
    <dgm:cxn modelId="{680CB4B3-3540-4135-9349-DAC5D70123F1}" type="presParOf" srcId="{FB7C4A92-DAC1-402E-9033-B6477C3FED47}" destId="{35BDC943-E3C3-435C-8E5D-E7F5350626AC}" srcOrd="1" destOrd="0" presId="urn:microsoft.com/office/officeart/2005/8/layout/process4"/>
    <dgm:cxn modelId="{C16FC46A-B5D5-44A3-B0AA-919EB0D36FED}" type="presParOf" srcId="{FB7C4A92-DAC1-402E-9033-B6477C3FED47}" destId="{8FC0149D-3125-49F4-A2F6-E373E17E2ABE}" srcOrd="2" destOrd="0" presId="urn:microsoft.com/office/officeart/2005/8/layout/process4"/>
    <dgm:cxn modelId="{88288278-8B0F-4DE8-BC0C-57A37EF3EAFC}" type="presParOf" srcId="{8FC0149D-3125-49F4-A2F6-E373E17E2ABE}" destId="{70CB107A-D279-4BD6-899E-3E8CD91DFCE1}" srcOrd="0" destOrd="0" presId="urn:microsoft.com/office/officeart/2005/8/layout/process4"/>
    <dgm:cxn modelId="{D179BB4C-BC2B-4E6F-A6CE-B197E979E0FF}" type="presParOf" srcId="{8FC0149D-3125-49F4-A2F6-E373E17E2ABE}" destId="{43BA6383-0939-4F92-81B4-DE44DA40A809}" srcOrd="1" destOrd="0" presId="urn:microsoft.com/office/officeart/2005/8/layout/process4"/>
    <dgm:cxn modelId="{72F79CC4-0642-4C7A-9393-12AC363A93B1}" type="presParOf" srcId="{8FC0149D-3125-49F4-A2F6-E373E17E2ABE}" destId="{625CB22B-3A79-465A-A31E-AEF9BDD6BC2B}" srcOrd="2" destOrd="0" presId="urn:microsoft.com/office/officeart/2005/8/layout/process4"/>
    <dgm:cxn modelId="{B7BD6DE0-6D22-45BA-9D22-C96F7282FE01}" type="presParOf" srcId="{625CB22B-3A79-465A-A31E-AEF9BDD6BC2B}" destId="{B945BA43-C71A-48DB-885E-8DE1EBC3377F}" srcOrd="0" destOrd="0" presId="urn:microsoft.com/office/officeart/2005/8/layout/process4"/>
    <dgm:cxn modelId="{FDA31B5F-177C-4435-B68D-CF6993830F19}" type="presParOf" srcId="{FB7C4A92-DAC1-402E-9033-B6477C3FED47}" destId="{53BC4CB1-E4FF-4C1B-A96F-18547CC0DD8D}" srcOrd="3" destOrd="0" presId="urn:microsoft.com/office/officeart/2005/8/layout/process4"/>
    <dgm:cxn modelId="{E3338F43-FBE9-452D-B151-F6185182C059}" type="presParOf" srcId="{FB7C4A92-DAC1-402E-9033-B6477C3FED47}" destId="{16E68D78-F379-4342-BE7F-3C4A3C24B3D6}" srcOrd="4" destOrd="0" presId="urn:microsoft.com/office/officeart/2005/8/layout/process4"/>
    <dgm:cxn modelId="{EC37C346-7293-4761-AFE4-583F5C2171EC}" type="presParOf" srcId="{16E68D78-F379-4342-BE7F-3C4A3C24B3D6}" destId="{434A0261-1523-4B8B-99E1-64A932734101}" srcOrd="0" destOrd="0" presId="urn:microsoft.com/office/officeart/2005/8/layout/process4"/>
    <dgm:cxn modelId="{50CB6ADF-F03A-462A-80D8-1CF6D26C84A2}" type="presParOf" srcId="{FB7C4A92-DAC1-402E-9033-B6477C3FED47}" destId="{30B30167-12A4-49D9-BE11-F5C01E038F90}" srcOrd="5" destOrd="0" presId="urn:microsoft.com/office/officeart/2005/8/layout/process4"/>
    <dgm:cxn modelId="{E3DD48E9-2FDD-4196-903B-2DBD0E9ECE56}" type="presParOf" srcId="{FB7C4A92-DAC1-402E-9033-B6477C3FED47}" destId="{111DBA18-9776-47A2-8BE7-345494CD9745}" srcOrd="6" destOrd="0" presId="urn:microsoft.com/office/officeart/2005/8/layout/process4"/>
    <dgm:cxn modelId="{2BED4492-0C2E-49E1-88FE-931029BFD5E4}" type="presParOf" srcId="{111DBA18-9776-47A2-8BE7-345494CD9745}" destId="{7EE0BFEF-5AB5-45DF-817F-19BDA9908802}" srcOrd="0" destOrd="0" presId="urn:microsoft.com/office/officeart/2005/8/layout/process4"/>
    <dgm:cxn modelId="{6D74A580-A1E4-44BD-A775-E6ABB3612C67}" type="presParOf" srcId="{FB7C4A92-DAC1-402E-9033-B6477C3FED47}" destId="{2C4FCEBD-8DE1-4670-AD8B-3733EF0B58A3}" srcOrd="7" destOrd="0" presId="urn:microsoft.com/office/officeart/2005/8/layout/process4"/>
    <dgm:cxn modelId="{D4D262AE-554A-4CCB-AEC3-24B6437E15A7}" type="presParOf" srcId="{FB7C4A92-DAC1-402E-9033-B6477C3FED47}" destId="{D52DB23A-23FC-4B2B-8709-9E2D390E97C5}" srcOrd="8" destOrd="0" presId="urn:microsoft.com/office/officeart/2005/8/layout/process4"/>
    <dgm:cxn modelId="{9C0D662B-00A9-439F-A5E6-26228F81AD41}" type="presParOf" srcId="{D52DB23A-23FC-4B2B-8709-9E2D390E97C5}" destId="{1E0D1BEC-3D8B-44AB-B63C-0E805F4EB5FC}" srcOrd="0" destOrd="0" presId="urn:microsoft.com/office/officeart/2005/8/layout/process4"/>
    <dgm:cxn modelId="{43928120-B607-495B-81D7-C2E049034A5F}" type="presParOf" srcId="{D52DB23A-23FC-4B2B-8709-9E2D390E97C5}" destId="{89EDE957-6F99-4049-A135-29C01C355461}" srcOrd="1" destOrd="0" presId="urn:microsoft.com/office/officeart/2005/8/layout/process4"/>
    <dgm:cxn modelId="{66141C0B-543C-43BF-814B-45F88A5C1964}" type="presParOf" srcId="{D52DB23A-23FC-4B2B-8709-9E2D390E97C5}" destId="{505A244E-E91F-4932-A8C6-C39840960D2F}" srcOrd="2" destOrd="0" presId="urn:microsoft.com/office/officeart/2005/8/layout/process4"/>
    <dgm:cxn modelId="{D9AC2285-18CE-4BF4-9AF0-0899DF9BB3D1}" type="presParOf" srcId="{505A244E-E91F-4932-A8C6-C39840960D2F}" destId="{C09B5405-0938-4E78-B5D7-9E56C9045446}"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2A5959F-5161-4492-A2F2-D0248E0DD7F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33E26800-B343-4393-8D1D-125168C8FFE9}">
      <dgm:prSet phldrT="[Text]" custT="1"/>
      <dgm:spPr/>
      <dgm:t>
        <a:bodyPr/>
        <a:lstStyle/>
        <a:p>
          <a:pPr algn="ctr" rtl="1"/>
          <a:r>
            <a:rPr lang="fa-IR" sz="1600" dirty="0" smtClean="0">
              <a:cs typeface="B Titr" panose="00000700000000000000" pitchFamily="2" charset="-78"/>
            </a:rPr>
            <a:t>آماده سازی کف پا به مدت چهار دقیقه</a:t>
          </a:r>
          <a:endParaRPr lang="en-US" sz="1600" dirty="0">
            <a:cs typeface="B Titr" panose="00000700000000000000" pitchFamily="2" charset="-78"/>
          </a:endParaRPr>
        </a:p>
      </dgm:t>
    </dgm:pt>
    <dgm:pt modelId="{DEDD42B0-023F-42A7-A8C2-D3D350254232}" type="parTrans" cxnId="{5A16666A-1785-418D-97BB-40B061D8582B}">
      <dgm:prSet/>
      <dgm:spPr/>
      <dgm:t>
        <a:bodyPr/>
        <a:lstStyle/>
        <a:p>
          <a:pPr algn="ctr" rtl="1"/>
          <a:endParaRPr lang="en-US" sz="1800">
            <a:cs typeface="B Titr" panose="00000700000000000000" pitchFamily="2" charset="-78"/>
          </a:endParaRPr>
        </a:p>
      </dgm:t>
    </dgm:pt>
    <dgm:pt modelId="{F88D6CF0-E387-4147-B761-11FA1EEFB7A6}" type="sibTrans" cxnId="{5A16666A-1785-418D-97BB-40B061D8582B}">
      <dgm:prSet/>
      <dgm:spPr/>
      <dgm:t>
        <a:bodyPr/>
        <a:lstStyle/>
        <a:p>
          <a:pPr algn="ctr" rtl="1"/>
          <a:endParaRPr lang="en-US" sz="1800">
            <a:cs typeface="B Titr" panose="00000700000000000000" pitchFamily="2" charset="-78"/>
          </a:endParaRPr>
        </a:p>
      </dgm:t>
    </dgm:pt>
    <dgm:pt modelId="{5D81BDFF-93D6-4D87-B8FC-31899F3EAD0F}">
      <dgm:prSet phldrT="[Text]" custT="1"/>
      <dgm:spPr/>
      <dgm:t>
        <a:bodyPr/>
        <a:lstStyle/>
        <a:p>
          <a:pPr algn="ctr" rtl="1"/>
          <a:r>
            <a:rPr lang="fa-IR" sz="1600" b="0" dirty="0" smtClean="0">
              <a:cs typeface="B Titr" panose="00000700000000000000" pitchFamily="2" charset="-78"/>
            </a:rPr>
            <a:t>اجرای ماساژ عمومی کف پا به مدت چهار دقیقه</a:t>
          </a:r>
          <a:endParaRPr lang="en-US" sz="1600" dirty="0">
            <a:cs typeface="B Titr" panose="00000700000000000000" pitchFamily="2" charset="-78"/>
          </a:endParaRPr>
        </a:p>
      </dgm:t>
    </dgm:pt>
    <dgm:pt modelId="{482D8D35-BB20-436B-8C04-89A5639166D2}" type="parTrans" cxnId="{6AD603C3-016E-44E5-9030-D3443F3351AF}">
      <dgm:prSet/>
      <dgm:spPr/>
      <dgm:t>
        <a:bodyPr/>
        <a:lstStyle/>
        <a:p>
          <a:pPr algn="ctr" rtl="1"/>
          <a:endParaRPr lang="en-US" sz="1800">
            <a:cs typeface="B Titr" panose="00000700000000000000" pitchFamily="2" charset="-78"/>
          </a:endParaRPr>
        </a:p>
      </dgm:t>
    </dgm:pt>
    <dgm:pt modelId="{0644DC03-2FED-4B5D-B113-785BF0229572}" type="sibTrans" cxnId="{6AD603C3-016E-44E5-9030-D3443F3351AF}">
      <dgm:prSet/>
      <dgm:spPr/>
      <dgm:t>
        <a:bodyPr/>
        <a:lstStyle/>
        <a:p>
          <a:pPr algn="ctr" rtl="1"/>
          <a:endParaRPr lang="en-US" sz="1800">
            <a:cs typeface="B Titr" panose="00000700000000000000" pitchFamily="2" charset="-78"/>
          </a:endParaRPr>
        </a:p>
      </dgm:t>
    </dgm:pt>
    <dgm:pt modelId="{9265FE11-BFE8-4610-817B-A861AC3C0F2E}">
      <dgm:prSet phldrT="[Text]" custT="1"/>
      <dgm:spPr/>
      <dgm:t>
        <a:bodyPr/>
        <a:lstStyle/>
        <a:p>
          <a:pPr algn="ctr" rtl="1"/>
          <a:r>
            <a:rPr lang="fa-IR" sz="1600" dirty="0" smtClean="0">
              <a:cs typeface="B Titr" panose="00000700000000000000" pitchFamily="2" charset="-78"/>
            </a:rPr>
            <a:t>هفت دقیقه پایانی به صورت ماساژ متمرکز بر روی نقاط رفلکسی هدف</a:t>
          </a:r>
          <a:endParaRPr lang="en-US" sz="1600" dirty="0">
            <a:cs typeface="B Titr" panose="00000700000000000000" pitchFamily="2" charset="-78"/>
          </a:endParaRPr>
        </a:p>
      </dgm:t>
    </dgm:pt>
    <dgm:pt modelId="{A4075B3B-3C7C-4B3F-9D89-521526F21E1E}" type="parTrans" cxnId="{D657D55B-65E7-4730-A643-0E78791756D9}">
      <dgm:prSet/>
      <dgm:spPr/>
      <dgm:t>
        <a:bodyPr/>
        <a:lstStyle/>
        <a:p>
          <a:pPr algn="ctr" rtl="1"/>
          <a:endParaRPr lang="en-US" sz="1800">
            <a:cs typeface="B Titr" panose="00000700000000000000" pitchFamily="2" charset="-78"/>
          </a:endParaRPr>
        </a:p>
      </dgm:t>
    </dgm:pt>
    <dgm:pt modelId="{D4D23297-D635-4A1C-8973-D947E03CB06E}" type="sibTrans" cxnId="{D657D55B-65E7-4730-A643-0E78791756D9}">
      <dgm:prSet/>
      <dgm:spPr/>
      <dgm:t>
        <a:bodyPr/>
        <a:lstStyle/>
        <a:p>
          <a:pPr algn="ctr" rtl="1"/>
          <a:endParaRPr lang="en-US" sz="1800">
            <a:cs typeface="B Titr" panose="00000700000000000000" pitchFamily="2" charset="-78"/>
          </a:endParaRPr>
        </a:p>
      </dgm:t>
    </dgm:pt>
    <dgm:pt modelId="{F5C3197B-0D00-4CE3-B7EE-C70F824B5912}">
      <dgm:prSet phldrT="[Text]" custT="1"/>
      <dgm:spPr/>
      <dgm:t>
        <a:bodyPr/>
        <a:lstStyle/>
        <a:p>
          <a:pPr rtl="1"/>
          <a:r>
            <a:rPr lang="fa-IR" sz="1600" dirty="0" smtClean="0">
              <a:cs typeface="B Titr" panose="00000700000000000000" pitchFamily="2" charset="-78"/>
            </a:rPr>
            <a:t>ضد عفونی نمودن و گرم کردن</a:t>
          </a:r>
          <a:endParaRPr lang="en-US" sz="1600" dirty="0" smtClean="0">
            <a:cs typeface="B Titr" panose="00000700000000000000" pitchFamily="2" charset="-78"/>
          </a:endParaRPr>
        </a:p>
      </dgm:t>
    </dgm:pt>
    <dgm:pt modelId="{41635418-B765-427C-B573-1237F4614E2B}" type="parTrans" cxnId="{D2F2FC5B-6F63-41EB-8683-194C684E73AE}">
      <dgm:prSet/>
      <dgm:spPr/>
      <dgm:t>
        <a:bodyPr/>
        <a:lstStyle/>
        <a:p>
          <a:pPr algn="ctr" rtl="1"/>
          <a:endParaRPr lang="en-US"/>
        </a:p>
      </dgm:t>
    </dgm:pt>
    <dgm:pt modelId="{F6D4B4E6-F9D4-45E6-BCD5-65EC1A88663F}" type="sibTrans" cxnId="{D2F2FC5B-6F63-41EB-8683-194C684E73AE}">
      <dgm:prSet/>
      <dgm:spPr/>
      <dgm:t>
        <a:bodyPr/>
        <a:lstStyle/>
        <a:p>
          <a:pPr algn="ctr" rtl="1"/>
          <a:endParaRPr lang="en-US"/>
        </a:p>
      </dgm:t>
    </dgm:pt>
    <dgm:pt modelId="{FB7C4A92-DAC1-402E-9033-B6477C3FED47}" type="pres">
      <dgm:prSet presAssocID="{62A5959F-5161-4492-A2F2-D0248E0DD7FA}" presName="Name0" presStyleCnt="0">
        <dgm:presLayoutVars>
          <dgm:dir val="rev"/>
          <dgm:animLvl val="lvl"/>
          <dgm:resizeHandles val="exact"/>
        </dgm:presLayoutVars>
      </dgm:prSet>
      <dgm:spPr/>
      <dgm:t>
        <a:bodyPr/>
        <a:lstStyle/>
        <a:p>
          <a:endParaRPr lang="en-US"/>
        </a:p>
      </dgm:t>
    </dgm:pt>
    <dgm:pt modelId="{25A08A89-7831-405F-A391-2D319C9A5AD9}" type="pres">
      <dgm:prSet presAssocID="{9265FE11-BFE8-4610-817B-A861AC3C0F2E}" presName="boxAndChildren" presStyleCnt="0"/>
      <dgm:spPr/>
    </dgm:pt>
    <dgm:pt modelId="{5FA9D3EE-72A2-4696-B3CD-194B0B787DAC}" type="pres">
      <dgm:prSet presAssocID="{9265FE11-BFE8-4610-817B-A861AC3C0F2E}" presName="parentTextBox" presStyleLbl="node1" presStyleIdx="0" presStyleCnt="3"/>
      <dgm:spPr/>
      <dgm:t>
        <a:bodyPr/>
        <a:lstStyle/>
        <a:p>
          <a:endParaRPr lang="en-US"/>
        </a:p>
      </dgm:t>
    </dgm:pt>
    <dgm:pt modelId="{30B30167-12A4-49D9-BE11-F5C01E038F90}" type="pres">
      <dgm:prSet presAssocID="{0644DC03-2FED-4B5D-B113-785BF0229572}" presName="sp" presStyleCnt="0"/>
      <dgm:spPr/>
    </dgm:pt>
    <dgm:pt modelId="{111DBA18-9776-47A2-8BE7-345494CD9745}" type="pres">
      <dgm:prSet presAssocID="{5D81BDFF-93D6-4D87-B8FC-31899F3EAD0F}" presName="arrowAndChildren" presStyleCnt="0"/>
      <dgm:spPr/>
    </dgm:pt>
    <dgm:pt modelId="{7EE0BFEF-5AB5-45DF-817F-19BDA9908802}" type="pres">
      <dgm:prSet presAssocID="{5D81BDFF-93D6-4D87-B8FC-31899F3EAD0F}" presName="parentTextArrow" presStyleLbl="node1" presStyleIdx="1" presStyleCnt="3"/>
      <dgm:spPr/>
      <dgm:t>
        <a:bodyPr/>
        <a:lstStyle/>
        <a:p>
          <a:endParaRPr lang="en-US"/>
        </a:p>
      </dgm:t>
    </dgm:pt>
    <dgm:pt modelId="{2C4FCEBD-8DE1-4670-AD8B-3733EF0B58A3}" type="pres">
      <dgm:prSet presAssocID="{F88D6CF0-E387-4147-B761-11FA1EEFB7A6}" presName="sp" presStyleCnt="0"/>
      <dgm:spPr/>
    </dgm:pt>
    <dgm:pt modelId="{D52DB23A-23FC-4B2B-8709-9E2D390E97C5}" type="pres">
      <dgm:prSet presAssocID="{33E26800-B343-4393-8D1D-125168C8FFE9}" presName="arrowAndChildren" presStyleCnt="0"/>
      <dgm:spPr/>
    </dgm:pt>
    <dgm:pt modelId="{1E0D1BEC-3D8B-44AB-B63C-0E805F4EB5FC}" type="pres">
      <dgm:prSet presAssocID="{33E26800-B343-4393-8D1D-125168C8FFE9}" presName="parentTextArrow" presStyleLbl="node1" presStyleIdx="1" presStyleCnt="3"/>
      <dgm:spPr/>
      <dgm:t>
        <a:bodyPr/>
        <a:lstStyle/>
        <a:p>
          <a:endParaRPr lang="en-US"/>
        </a:p>
      </dgm:t>
    </dgm:pt>
    <dgm:pt modelId="{89EDE957-6F99-4049-A135-29C01C355461}" type="pres">
      <dgm:prSet presAssocID="{33E26800-B343-4393-8D1D-125168C8FFE9}" presName="arrow" presStyleLbl="node1" presStyleIdx="2" presStyleCnt="3"/>
      <dgm:spPr/>
      <dgm:t>
        <a:bodyPr/>
        <a:lstStyle/>
        <a:p>
          <a:endParaRPr lang="en-US"/>
        </a:p>
      </dgm:t>
    </dgm:pt>
    <dgm:pt modelId="{505A244E-E91F-4932-A8C6-C39840960D2F}" type="pres">
      <dgm:prSet presAssocID="{33E26800-B343-4393-8D1D-125168C8FFE9}" presName="descendantArrow" presStyleCnt="0"/>
      <dgm:spPr/>
    </dgm:pt>
    <dgm:pt modelId="{C09B5405-0938-4E78-B5D7-9E56C9045446}" type="pres">
      <dgm:prSet presAssocID="{F5C3197B-0D00-4CE3-B7EE-C70F824B5912}" presName="childTextArrow" presStyleLbl="fgAccFollowNode1" presStyleIdx="0" presStyleCnt="1">
        <dgm:presLayoutVars>
          <dgm:bulletEnabled val="1"/>
        </dgm:presLayoutVars>
      </dgm:prSet>
      <dgm:spPr/>
      <dgm:t>
        <a:bodyPr/>
        <a:lstStyle/>
        <a:p>
          <a:endParaRPr lang="en-US"/>
        </a:p>
      </dgm:t>
    </dgm:pt>
  </dgm:ptLst>
  <dgm:cxnLst>
    <dgm:cxn modelId="{D657D55B-65E7-4730-A643-0E78791756D9}" srcId="{62A5959F-5161-4492-A2F2-D0248E0DD7FA}" destId="{9265FE11-BFE8-4610-817B-A861AC3C0F2E}" srcOrd="2" destOrd="0" parTransId="{A4075B3B-3C7C-4B3F-9D89-521526F21E1E}" sibTransId="{D4D23297-D635-4A1C-8973-D947E03CB06E}"/>
    <dgm:cxn modelId="{D2F2FC5B-6F63-41EB-8683-194C684E73AE}" srcId="{33E26800-B343-4393-8D1D-125168C8FFE9}" destId="{F5C3197B-0D00-4CE3-B7EE-C70F824B5912}" srcOrd="0" destOrd="0" parTransId="{41635418-B765-427C-B573-1237F4614E2B}" sibTransId="{F6D4B4E6-F9D4-45E6-BCD5-65EC1A88663F}"/>
    <dgm:cxn modelId="{6AD603C3-016E-44E5-9030-D3443F3351AF}" srcId="{62A5959F-5161-4492-A2F2-D0248E0DD7FA}" destId="{5D81BDFF-93D6-4D87-B8FC-31899F3EAD0F}" srcOrd="1" destOrd="0" parTransId="{482D8D35-BB20-436B-8C04-89A5639166D2}" sibTransId="{0644DC03-2FED-4B5D-B113-785BF0229572}"/>
    <dgm:cxn modelId="{937A7CF3-0AD1-418A-A5E5-DDF532B0AB85}" type="presOf" srcId="{F5C3197B-0D00-4CE3-B7EE-C70F824B5912}" destId="{C09B5405-0938-4E78-B5D7-9E56C9045446}" srcOrd="0" destOrd="0" presId="urn:microsoft.com/office/officeart/2005/8/layout/process4"/>
    <dgm:cxn modelId="{5A16666A-1785-418D-97BB-40B061D8582B}" srcId="{62A5959F-5161-4492-A2F2-D0248E0DD7FA}" destId="{33E26800-B343-4393-8D1D-125168C8FFE9}" srcOrd="0" destOrd="0" parTransId="{DEDD42B0-023F-42A7-A8C2-D3D350254232}" sibTransId="{F88D6CF0-E387-4147-B761-11FA1EEFB7A6}"/>
    <dgm:cxn modelId="{A2D85B40-CB38-4BB9-90E1-BAA1A11BBB2A}" type="presOf" srcId="{33E26800-B343-4393-8D1D-125168C8FFE9}" destId="{89EDE957-6F99-4049-A135-29C01C355461}" srcOrd="1" destOrd="0" presId="urn:microsoft.com/office/officeart/2005/8/layout/process4"/>
    <dgm:cxn modelId="{4BAC81EB-7DF7-473F-AE6C-0F1C7CD5F3C1}" type="presOf" srcId="{9265FE11-BFE8-4610-817B-A861AC3C0F2E}" destId="{5FA9D3EE-72A2-4696-B3CD-194B0B787DAC}" srcOrd="0" destOrd="0" presId="urn:microsoft.com/office/officeart/2005/8/layout/process4"/>
    <dgm:cxn modelId="{416A7F2F-F0A5-46BD-95BE-494A6D63E107}" type="presOf" srcId="{62A5959F-5161-4492-A2F2-D0248E0DD7FA}" destId="{FB7C4A92-DAC1-402E-9033-B6477C3FED47}" srcOrd="0" destOrd="0" presId="urn:microsoft.com/office/officeart/2005/8/layout/process4"/>
    <dgm:cxn modelId="{DED82E93-7A14-47EE-8FEB-B76DC6600366}" type="presOf" srcId="{33E26800-B343-4393-8D1D-125168C8FFE9}" destId="{1E0D1BEC-3D8B-44AB-B63C-0E805F4EB5FC}" srcOrd="0" destOrd="0" presId="urn:microsoft.com/office/officeart/2005/8/layout/process4"/>
    <dgm:cxn modelId="{0996BD86-F615-47EA-AB98-C6DE3BA4CF4E}" type="presOf" srcId="{5D81BDFF-93D6-4D87-B8FC-31899F3EAD0F}" destId="{7EE0BFEF-5AB5-45DF-817F-19BDA9908802}" srcOrd="0" destOrd="0" presId="urn:microsoft.com/office/officeart/2005/8/layout/process4"/>
    <dgm:cxn modelId="{64D58AC2-AC48-4933-B59A-58B1ACD9CDA7}" type="presParOf" srcId="{FB7C4A92-DAC1-402E-9033-B6477C3FED47}" destId="{25A08A89-7831-405F-A391-2D319C9A5AD9}" srcOrd="0" destOrd="0" presId="urn:microsoft.com/office/officeart/2005/8/layout/process4"/>
    <dgm:cxn modelId="{C0C41EBD-4DA5-46BE-87BE-D5F588715419}" type="presParOf" srcId="{25A08A89-7831-405F-A391-2D319C9A5AD9}" destId="{5FA9D3EE-72A2-4696-B3CD-194B0B787DAC}" srcOrd="0" destOrd="0" presId="urn:microsoft.com/office/officeart/2005/8/layout/process4"/>
    <dgm:cxn modelId="{172ABC61-5BC9-4A16-A69A-EF469F450DFC}" type="presParOf" srcId="{FB7C4A92-DAC1-402E-9033-B6477C3FED47}" destId="{30B30167-12A4-49D9-BE11-F5C01E038F90}" srcOrd="1" destOrd="0" presId="urn:microsoft.com/office/officeart/2005/8/layout/process4"/>
    <dgm:cxn modelId="{B6CA1C7A-0F2E-4A13-93FC-2AA0035D5317}" type="presParOf" srcId="{FB7C4A92-DAC1-402E-9033-B6477C3FED47}" destId="{111DBA18-9776-47A2-8BE7-345494CD9745}" srcOrd="2" destOrd="0" presId="urn:microsoft.com/office/officeart/2005/8/layout/process4"/>
    <dgm:cxn modelId="{AF49E3F3-4FED-4BD2-B942-DEC7101890CF}" type="presParOf" srcId="{111DBA18-9776-47A2-8BE7-345494CD9745}" destId="{7EE0BFEF-5AB5-45DF-817F-19BDA9908802}" srcOrd="0" destOrd="0" presId="urn:microsoft.com/office/officeart/2005/8/layout/process4"/>
    <dgm:cxn modelId="{6B476F91-2E0E-4B65-99B3-54FC7FB659C0}" type="presParOf" srcId="{FB7C4A92-DAC1-402E-9033-B6477C3FED47}" destId="{2C4FCEBD-8DE1-4670-AD8B-3733EF0B58A3}" srcOrd="3" destOrd="0" presId="urn:microsoft.com/office/officeart/2005/8/layout/process4"/>
    <dgm:cxn modelId="{A7E8CD15-14A8-4077-9B18-DFE6B4CC2613}" type="presParOf" srcId="{FB7C4A92-DAC1-402E-9033-B6477C3FED47}" destId="{D52DB23A-23FC-4B2B-8709-9E2D390E97C5}" srcOrd="4" destOrd="0" presId="urn:microsoft.com/office/officeart/2005/8/layout/process4"/>
    <dgm:cxn modelId="{D65F6ABB-A34E-4412-9DD8-BE759F0623C6}" type="presParOf" srcId="{D52DB23A-23FC-4B2B-8709-9E2D390E97C5}" destId="{1E0D1BEC-3D8B-44AB-B63C-0E805F4EB5FC}" srcOrd="0" destOrd="0" presId="urn:microsoft.com/office/officeart/2005/8/layout/process4"/>
    <dgm:cxn modelId="{25085966-B946-4B75-8B32-B10E36F57131}" type="presParOf" srcId="{D52DB23A-23FC-4B2B-8709-9E2D390E97C5}" destId="{89EDE957-6F99-4049-A135-29C01C355461}" srcOrd="1" destOrd="0" presId="urn:microsoft.com/office/officeart/2005/8/layout/process4"/>
    <dgm:cxn modelId="{506645D0-42AF-42B7-BEC8-2258756CF1CD}" type="presParOf" srcId="{D52DB23A-23FC-4B2B-8709-9E2D390E97C5}" destId="{505A244E-E91F-4932-A8C6-C39840960D2F}" srcOrd="2" destOrd="0" presId="urn:microsoft.com/office/officeart/2005/8/layout/process4"/>
    <dgm:cxn modelId="{EF5A60C2-4608-4AC2-8655-24A7539B573C}" type="presParOf" srcId="{505A244E-E91F-4932-A8C6-C39840960D2F}" destId="{C09B5405-0938-4E78-B5D7-9E56C9045446}"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1F9EC-12FB-4235-B73D-B951174FE99C}">
      <dsp:nvSpPr>
        <dsp:cNvPr id="0" name=""/>
        <dsp:cNvSpPr/>
      </dsp:nvSpPr>
      <dsp:spPr>
        <a:xfrm>
          <a:off x="2503326" y="1741326"/>
          <a:ext cx="1241747" cy="124174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fa-IR" sz="2600" kern="1200" dirty="0" smtClean="0"/>
            <a:t>درمان کمردرد</a:t>
          </a:r>
          <a:endParaRPr lang="en-US" sz="2600" kern="1200" dirty="0"/>
        </a:p>
      </dsp:txBody>
      <dsp:txXfrm>
        <a:off x="2685176" y="1923176"/>
        <a:ext cx="878047" cy="878047"/>
      </dsp:txXfrm>
    </dsp:sp>
    <dsp:sp modelId="{83B6FD9B-EF55-419B-9786-76D6F6C27A24}">
      <dsp:nvSpPr>
        <dsp:cNvPr id="0" name=""/>
        <dsp:cNvSpPr/>
      </dsp:nvSpPr>
      <dsp:spPr>
        <a:xfrm rot="16202050">
          <a:off x="2992326" y="1287933"/>
          <a:ext cx="264776" cy="4221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p>
      </dsp:txBody>
      <dsp:txXfrm>
        <a:off x="3032019" y="1412088"/>
        <a:ext cx="185343" cy="253316"/>
      </dsp:txXfrm>
    </dsp:sp>
    <dsp:sp modelId="{73AA00D0-7BBF-4FBB-B7FD-D19B7868E614}">
      <dsp:nvSpPr>
        <dsp:cNvPr id="0" name=""/>
        <dsp:cNvSpPr/>
      </dsp:nvSpPr>
      <dsp:spPr>
        <a:xfrm>
          <a:off x="2504364" y="0"/>
          <a:ext cx="1241747" cy="124174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fa-IR" sz="1700" kern="1200" dirty="0" smtClean="0"/>
            <a:t>جراحی</a:t>
          </a:r>
          <a:endParaRPr lang="en-US" sz="1700" kern="1200" dirty="0"/>
        </a:p>
      </dsp:txBody>
      <dsp:txXfrm>
        <a:off x="2686214" y="181850"/>
        <a:ext cx="878047" cy="878047"/>
      </dsp:txXfrm>
    </dsp:sp>
    <dsp:sp modelId="{D8ED0CA7-B16F-45AB-95B5-2D9814250E6B}">
      <dsp:nvSpPr>
        <dsp:cNvPr id="0" name=""/>
        <dsp:cNvSpPr/>
      </dsp:nvSpPr>
      <dsp:spPr>
        <a:xfrm>
          <a:off x="3854205" y="2151102"/>
          <a:ext cx="262908" cy="4221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p>
      </dsp:txBody>
      <dsp:txXfrm>
        <a:off x="3854205" y="2235541"/>
        <a:ext cx="184036" cy="253316"/>
      </dsp:txXfrm>
    </dsp:sp>
    <dsp:sp modelId="{D237148B-D8FA-4857-AF2C-4B327C05154A}">
      <dsp:nvSpPr>
        <dsp:cNvPr id="0" name=""/>
        <dsp:cNvSpPr/>
      </dsp:nvSpPr>
      <dsp:spPr>
        <a:xfrm>
          <a:off x="4241128" y="1741326"/>
          <a:ext cx="1241747" cy="124174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fa-IR" sz="1700" kern="1200" dirty="0" smtClean="0"/>
            <a:t>الکتروتراپی</a:t>
          </a:r>
          <a:endParaRPr lang="en-US" sz="1700" kern="1200" dirty="0"/>
        </a:p>
      </dsp:txBody>
      <dsp:txXfrm>
        <a:off x="4422978" y="1923176"/>
        <a:ext cx="878047" cy="878047"/>
      </dsp:txXfrm>
    </dsp:sp>
    <dsp:sp modelId="{B340235A-E9B7-4500-8790-25FD4B42661E}">
      <dsp:nvSpPr>
        <dsp:cNvPr id="0" name=""/>
        <dsp:cNvSpPr/>
      </dsp:nvSpPr>
      <dsp:spPr>
        <a:xfrm rot="5400000">
          <a:off x="2992745" y="3012563"/>
          <a:ext cx="262908" cy="4221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p>
      </dsp:txBody>
      <dsp:txXfrm>
        <a:off x="3032181" y="3057566"/>
        <a:ext cx="184036" cy="253316"/>
      </dsp:txXfrm>
    </dsp:sp>
    <dsp:sp modelId="{50A76561-806A-4C7A-87DF-386CC4A75256}">
      <dsp:nvSpPr>
        <dsp:cNvPr id="0" name=""/>
        <dsp:cNvSpPr/>
      </dsp:nvSpPr>
      <dsp:spPr>
        <a:xfrm>
          <a:off x="2503326" y="3479128"/>
          <a:ext cx="1241747" cy="124174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fa-IR" sz="1700" kern="1200" dirty="0" smtClean="0"/>
            <a:t>حرکت درمانی</a:t>
          </a:r>
          <a:endParaRPr lang="en-US" sz="1700" kern="1200" dirty="0"/>
        </a:p>
      </dsp:txBody>
      <dsp:txXfrm>
        <a:off x="2685176" y="3660978"/>
        <a:ext cx="878047" cy="878047"/>
      </dsp:txXfrm>
    </dsp:sp>
    <dsp:sp modelId="{7446255B-5E9E-4C3E-ADCD-0A12AE142BE1}">
      <dsp:nvSpPr>
        <dsp:cNvPr id="0" name=""/>
        <dsp:cNvSpPr/>
      </dsp:nvSpPr>
      <dsp:spPr>
        <a:xfrm rot="10800000">
          <a:off x="2131285" y="2151102"/>
          <a:ext cx="262908" cy="4221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p>
      </dsp:txBody>
      <dsp:txXfrm rot="10800000">
        <a:off x="2210157" y="2235541"/>
        <a:ext cx="184036" cy="253316"/>
      </dsp:txXfrm>
    </dsp:sp>
    <dsp:sp modelId="{57213919-3943-49BC-8508-87417DEC675C}">
      <dsp:nvSpPr>
        <dsp:cNvPr id="0" name=""/>
        <dsp:cNvSpPr/>
      </dsp:nvSpPr>
      <dsp:spPr>
        <a:xfrm>
          <a:off x="765524" y="1741326"/>
          <a:ext cx="1241747" cy="124174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fa-IR" sz="1700" kern="1200" dirty="0" smtClean="0"/>
            <a:t>طب مکمل</a:t>
          </a:r>
          <a:endParaRPr lang="en-US" sz="1700" kern="1200" dirty="0"/>
        </a:p>
      </dsp:txBody>
      <dsp:txXfrm>
        <a:off x="947374" y="1923176"/>
        <a:ext cx="878047" cy="8780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662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2662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662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cs typeface="Times New Roman" pitchFamily="18" charset="0"/>
              </a:defRPr>
            </a:lvl1pPr>
          </a:lstStyle>
          <a:p>
            <a:fld id="{7AE35B98-7436-4C5D-8CD0-734ADEC93D5B}" type="slidenum">
              <a:rPr lang="ar-SA"/>
              <a:pPr/>
              <a:t>‹#›</a:t>
            </a:fld>
            <a:endParaRPr lang="en-US"/>
          </a:p>
        </p:txBody>
      </p:sp>
    </p:spTree>
    <p:extLst>
      <p:ext uri="{BB962C8B-B14F-4D97-AF65-F5344CB8AC3E}">
        <p14:creationId xmlns:p14="http://schemas.microsoft.com/office/powerpoint/2010/main" xmlns="" val="3229506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457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458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58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458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cs typeface="Times New Roman" pitchFamily="18" charset="0"/>
              </a:defRPr>
            </a:lvl1pPr>
          </a:lstStyle>
          <a:p>
            <a:fld id="{C94EBE9C-D076-42FC-82B9-637175EBB649}" type="slidenum">
              <a:rPr lang="ar-SA"/>
              <a:pPr/>
              <a:t>‹#›</a:t>
            </a:fld>
            <a:endParaRPr lang="en-US"/>
          </a:p>
        </p:txBody>
      </p:sp>
    </p:spTree>
    <p:extLst>
      <p:ext uri="{BB962C8B-B14F-4D97-AF65-F5344CB8AC3E}">
        <p14:creationId xmlns:p14="http://schemas.microsoft.com/office/powerpoint/2010/main" xmlns="" val="16415780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itchFamily="34" charset="0"/>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1331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A365313E-D982-4E32-92DB-FDEBA3D9EC08}" type="slidenum">
              <a:rPr lang="ar-SA" sz="1200">
                <a:latin typeface="Times New Roman" pitchFamily="18" charset="0"/>
              </a:rPr>
              <a:pPr/>
              <a:t>6</a:t>
            </a:fld>
            <a:endParaRPr lang="en-US" sz="120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1536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B0EE45AF-1845-4E43-8BA9-0C25968C4747}" type="slidenum">
              <a:rPr lang="ar-SA" sz="1200">
                <a:latin typeface="Times New Roman" pitchFamily="18" charset="0"/>
              </a:rPr>
              <a:pPr/>
              <a:t>7</a:t>
            </a:fld>
            <a:endParaRPr lang="en-US" sz="120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1741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564F90C3-A101-4298-9204-8E17788E1040}" type="slidenum">
              <a:rPr lang="ar-SA" sz="1200">
                <a:latin typeface="Times New Roman" pitchFamily="18" charset="0"/>
              </a:rPr>
              <a:pPr/>
              <a:t>8</a:t>
            </a:fld>
            <a:endParaRPr lang="en-US" sz="120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FD02E2D9-4B57-4941-8BA4-25A00EF332D7}" type="slidenum">
              <a:rPr lang="ar-SA" sz="1200">
                <a:latin typeface="Times New Roman" pitchFamily="18" charset="0"/>
              </a:rPr>
              <a:pPr/>
              <a:t>26</a:t>
            </a:fld>
            <a:endParaRPr lang="en-US" sz="120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F4873BE4-45CB-42E8-B838-35B139047D1B}" type="slidenum">
              <a:rPr lang="ar-SA" sz="1200">
                <a:latin typeface="Times New Roman" pitchFamily="18" charset="0"/>
              </a:rPr>
              <a:pPr/>
              <a:t>27</a:t>
            </a:fld>
            <a:endParaRPr lang="en-US" sz="120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24113BCB-A9A5-4460-BF6F-69F4D03AAD74}" type="slidenum">
              <a:rPr lang="ar-SA" sz="1200">
                <a:latin typeface="Times New Roman" pitchFamily="18" charset="0"/>
              </a:rPr>
              <a:pPr/>
              <a:t>37</a:t>
            </a:fld>
            <a:endParaRPr lang="en-US" sz="120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FDA77873-B74E-4254-B0A3-2D377B843EA1}" type="slidenum">
              <a:rPr lang="ar-SA" sz="1200">
                <a:latin typeface="Times New Roman" pitchFamily="18" charset="0"/>
              </a:rPr>
              <a:pPr/>
              <a:t>39</a:t>
            </a:fld>
            <a:endParaRPr lang="en-US" sz="120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Arial" charset="0"/>
            </a:endParaRP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6DCD4628-F687-45C2-853F-44ADD88C4222}" type="slidenum">
              <a:rPr lang="ar-SA" sz="1200">
                <a:latin typeface="Times New Roman" pitchFamily="18" charset="0"/>
              </a:rPr>
              <a:pPr/>
              <a:t>40</a:t>
            </a:fld>
            <a:endParaRPr lang="en-US" sz="120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D3CD3CCD-F6FF-4FCE-9677-29DED02E8A88}"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625A9E4-B161-4896-BD1C-547F2DC78EAC}" type="slidenum">
              <a:rPr lang="ar-SA"/>
              <a:pPr/>
              <a:t>‹#›</a:t>
            </a:fld>
            <a:endParaRPr lang="en-US"/>
          </a:p>
        </p:txBody>
      </p:sp>
    </p:spTree>
    <p:extLst>
      <p:ext uri="{BB962C8B-B14F-4D97-AF65-F5344CB8AC3E}">
        <p14:creationId xmlns:p14="http://schemas.microsoft.com/office/powerpoint/2010/main" xmlns="" val="702684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CE764478-5132-4F0B-B293-907A10A16617}"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F0D5EF7-19AF-4F3D-8E7B-D61B79A15391}" type="slidenum">
              <a:rPr lang="ar-SA"/>
              <a:pPr/>
              <a:t>‹#›</a:t>
            </a:fld>
            <a:endParaRPr lang="en-US"/>
          </a:p>
        </p:txBody>
      </p:sp>
    </p:spTree>
    <p:extLst>
      <p:ext uri="{BB962C8B-B14F-4D97-AF65-F5344CB8AC3E}">
        <p14:creationId xmlns:p14="http://schemas.microsoft.com/office/powerpoint/2010/main" xmlns="" val="3471991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05F4954-2E58-45E0-886A-530FCF3C3B44}"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66F9480-1F89-4C89-AC43-9304AB6C554B}" type="slidenum">
              <a:rPr lang="ar-SA"/>
              <a:pPr/>
              <a:t>‹#›</a:t>
            </a:fld>
            <a:endParaRPr lang="en-US"/>
          </a:p>
        </p:txBody>
      </p:sp>
    </p:spTree>
    <p:extLst>
      <p:ext uri="{BB962C8B-B14F-4D97-AF65-F5344CB8AC3E}">
        <p14:creationId xmlns:p14="http://schemas.microsoft.com/office/powerpoint/2010/main" xmlns="" val="1722658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518FE332-1D38-4587-BD00-9B75F0B3771B}" type="datetime1">
              <a:rPr lang="en-US"/>
              <a:pPr>
                <a:defRPr/>
              </a:pPr>
              <a:t>3/26/2015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784C5067-05D5-42E0-A49F-4677E836B17B}" type="slidenum">
              <a:rPr lang="ar-SA"/>
              <a:pPr/>
              <a:t>‹#›</a:t>
            </a:fld>
            <a:endParaRPr lang="en-US"/>
          </a:p>
        </p:txBody>
      </p:sp>
    </p:spTree>
    <p:extLst>
      <p:ext uri="{BB962C8B-B14F-4D97-AF65-F5344CB8AC3E}">
        <p14:creationId xmlns:p14="http://schemas.microsoft.com/office/powerpoint/2010/main" xmlns="" val="1345346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BB7EC427-B50C-4367-A667-4CD9E7267069}" type="datetime1">
              <a:rPr lang="en-US"/>
              <a:pPr>
                <a:defRPr/>
              </a:pPr>
              <a:t>3/26/2015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D8809F67-83C1-412D-BC54-2DBE115B3677}" type="slidenum">
              <a:rPr lang="ar-SA"/>
              <a:pPr/>
              <a:t>‹#›</a:t>
            </a:fld>
            <a:endParaRPr lang="en-US"/>
          </a:p>
        </p:txBody>
      </p:sp>
    </p:spTree>
    <p:extLst>
      <p:ext uri="{BB962C8B-B14F-4D97-AF65-F5344CB8AC3E}">
        <p14:creationId xmlns:p14="http://schemas.microsoft.com/office/powerpoint/2010/main" xmlns="" val="340307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BC360212-9EB9-467A-AA2E-ECCDF35BD569}" type="datetime1">
              <a:rPr lang="en-US"/>
              <a:pPr>
                <a:defRPr/>
              </a:pPr>
              <a:t>3/26/2015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FABF483A-EE82-43AE-A051-BAF9B1EAF335}" type="slidenum">
              <a:rPr lang="ar-SA"/>
              <a:pPr/>
              <a:t>‹#›</a:t>
            </a:fld>
            <a:endParaRPr lang="en-US"/>
          </a:p>
        </p:txBody>
      </p:sp>
    </p:spTree>
    <p:extLst>
      <p:ext uri="{BB962C8B-B14F-4D97-AF65-F5344CB8AC3E}">
        <p14:creationId xmlns:p14="http://schemas.microsoft.com/office/powerpoint/2010/main" xmlns="" val="421811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12D6ED1-03E3-4684-B8C1-3A9693390B9A}" type="datetime1">
              <a:rPr lang="en-US"/>
              <a:pPr>
                <a:defRPr/>
              </a:pPr>
              <a:t>3/26/2015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F4EE5CF1-9DF5-4264-BC46-EC75E44E7909}" type="slidenum">
              <a:rPr lang="ar-SA"/>
              <a:pPr/>
              <a:t>‹#›</a:t>
            </a:fld>
            <a:endParaRPr lang="en-US"/>
          </a:p>
        </p:txBody>
      </p:sp>
    </p:spTree>
    <p:extLst>
      <p:ext uri="{BB962C8B-B14F-4D97-AF65-F5344CB8AC3E}">
        <p14:creationId xmlns:p14="http://schemas.microsoft.com/office/powerpoint/2010/main" xmlns="" val="874702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15D051C-83D7-4A10-98CA-C007F6C4F012}" type="datetime1">
              <a:rPr lang="en-US"/>
              <a:pPr>
                <a:defRPr/>
              </a:pPr>
              <a:t>3/26/2015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74CEE79-B081-4519-9A59-C1EC8EF22162}" type="slidenum">
              <a:rPr lang="ar-SA"/>
              <a:pPr/>
              <a:t>‹#›</a:t>
            </a:fld>
            <a:endParaRPr lang="en-US"/>
          </a:p>
        </p:txBody>
      </p:sp>
    </p:spTree>
    <p:extLst>
      <p:ext uri="{BB962C8B-B14F-4D97-AF65-F5344CB8AC3E}">
        <p14:creationId xmlns:p14="http://schemas.microsoft.com/office/powerpoint/2010/main" xmlns="" val="2623503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FE45622-408C-4A43-83BA-FD6349D31B78}" type="datetime1">
              <a:rPr lang="en-US"/>
              <a:pPr>
                <a:defRPr/>
              </a:pPr>
              <a:t>3/26/2015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CFA4C89-4B5D-4E59-9D0F-B31E45BDB4DA}" type="slidenum">
              <a:rPr lang="ar-SA"/>
              <a:pPr/>
              <a:t>‹#›</a:t>
            </a:fld>
            <a:endParaRPr lang="en-US"/>
          </a:p>
        </p:txBody>
      </p:sp>
    </p:spTree>
    <p:extLst>
      <p:ext uri="{BB962C8B-B14F-4D97-AF65-F5344CB8AC3E}">
        <p14:creationId xmlns:p14="http://schemas.microsoft.com/office/powerpoint/2010/main" xmlns="" val="1822616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7824C18-585E-4952-9125-EFFC3C7D9AE5}" type="datetime1">
              <a:rPr lang="en-US"/>
              <a:pPr>
                <a:defRPr/>
              </a:pPr>
              <a:t>3/26/2015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3808084-4E70-4290-AB68-6F262E7D7BAE}" type="slidenum">
              <a:rPr lang="ar-SA"/>
              <a:pPr/>
              <a:t>‹#›</a:t>
            </a:fld>
            <a:endParaRPr lang="en-US"/>
          </a:p>
        </p:txBody>
      </p:sp>
    </p:spTree>
    <p:extLst>
      <p:ext uri="{BB962C8B-B14F-4D97-AF65-F5344CB8AC3E}">
        <p14:creationId xmlns:p14="http://schemas.microsoft.com/office/powerpoint/2010/main" xmlns="" val="289338718"/>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00721CD-9841-4293-9301-DD027C77B60D}"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F46EF1C-47C0-466D-9FA9-FB43F8B0DA9C}" type="slidenum">
              <a:rPr lang="ar-SA"/>
              <a:pPr/>
              <a:t>‹#›</a:t>
            </a:fld>
            <a:endParaRPr lang="en-US"/>
          </a:p>
        </p:txBody>
      </p:sp>
    </p:spTree>
    <p:extLst>
      <p:ext uri="{BB962C8B-B14F-4D97-AF65-F5344CB8AC3E}">
        <p14:creationId xmlns:p14="http://schemas.microsoft.com/office/powerpoint/2010/main" xmlns="" val="2405340630"/>
      </p:ext>
    </p:extLst>
  </p:cSld>
  <p:clrMapOvr>
    <a:masterClrMapping/>
  </p:clrMapOvr>
  <p:hf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674688" y="971550"/>
            <a:ext cx="6000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a:defRPr/>
            </a:pPr>
            <a:r>
              <a:rPr lang="en-US" dirty="0"/>
              <a:t>“</a:t>
            </a:r>
          </a:p>
        </p:txBody>
      </p:sp>
      <p:sp>
        <p:nvSpPr>
          <p:cNvPr id="6" name="TextBox 5"/>
          <p:cNvSpPr txBox="1"/>
          <p:nvPr/>
        </p:nvSpPr>
        <p:spPr>
          <a:xfrm>
            <a:off x="6999288" y="2613025"/>
            <a:ext cx="601662"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a:defRPr/>
            </a:pPr>
            <a:r>
              <a:rPr lang="en-US" dirty="0"/>
              <a:t>”</a:t>
            </a:r>
          </a:p>
        </p:txBody>
      </p:sp>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3"/>
          <p:cNvSpPr>
            <a:spLocks noGrp="1"/>
          </p:cNvSpPr>
          <p:nvPr>
            <p:ph type="dt" sz="half" idx="15"/>
          </p:nvPr>
        </p:nvSpPr>
        <p:spPr/>
        <p:txBody>
          <a:bodyPr/>
          <a:lstStyle>
            <a:lvl1pPr>
              <a:defRPr/>
            </a:lvl1pPr>
          </a:lstStyle>
          <a:p>
            <a:pPr>
              <a:defRPr/>
            </a:pPr>
            <a:fld id="{42113517-82A1-429E-8BA0-A871FB44B28C}" type="datetime1">
              <a:rPr lang="en-US"/>
              <a:pPr>
                <a:defRPr/>
              </a:pPr>
              <a:t>3/26/2015</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fld id="{A0ACF9BD-52F4-4C11-982A-9A6D6872E4C4}" type="slidenum">
              <a:rPr lang="ar-SA"/>
              <a:pPr/>
              <a:t>‹#›</a:t>
            </a:fld>
            <a:endParaRPr lang="en-US"/>
          </a:p>
        </p:txBody>
      </p:sp>
    </p:spTree>
    <p:extLst>
      <p:ext uri="{BB962C8B-B14F-4D97-AF65-F5344CB8AC3E}">
        <p14:creationId xmlns:p14="http://schemas.microsoft.com/office/powerpoint/2010/main" xmlns="" val="3562869271"/>
      </p:ext>
    </p:extLst>
  </p:cSld>
  <p:clrMapOvr>
    <a:masterClrMapping/>
  </p:clrMapOvr>
  <p:hf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FF0406E-1CA2-4F69-9D89-8DBFA29EDB7B}"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3AAB122-F8EE-4926-BD2D-0051529F9A40}" type="slidenum">
              <a:rPr lang="ar-SA"/>
              <a:pPr/>
              <a:t>‹#›</a:t>
            </a:fld>
            <a:endParaRPr lang="en-US"/>
          </a:p>
        </p:txBody>
      </p:sp>
    </p:spTree>
    <p:extLst>
      <p:ext uri="{BB962C8B-B14F-4D97-AF65-F5344CB8AC3E}">
        <p14:creationId xmlns:p14="http://schemas.microsoft.com/office/powerpoint/2010/main" xmlns="" val="3278936127"/>
      </p:ext>
    </p:extLst>
  </p:cSld>
  <p:clrMapOvr>
    <a:masterClrMapping/>
  </p:clrMapOvr>
  <p:hf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8"/>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489475" y="2667000"/>
            <a:ext cx="219608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2905586" y="2667000"/>
            <a:ext cx="2210671"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5344917" y="2667000"/>
            <a:ext cx="2199658"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3"/>
          <p:cNvSpPr>
            <a:spLocks noGrp="1"/>
          </p:cNvSpPr>
          <p:nvPr>
            <p:ph type="dt" sz="half" idx="18"/>
          </p:nvPr>
        </p:nvSpPr>
        <p:spPr/>
        <p:txBody>
          <a:bodyPr/>
          <a:lstStyle>
            <a:lvl1pPr>
              <a:defRPr/>
            </a:lvl1pPr>
          </a:lstStyle>
          <a:p>
            <a:pPr>
              <a:defRPr/>
            </a:pPr>
            <a:fld id="{4CD67844-6D45-416B-8CC0-6662425216DA}" type="datetime1">
              <a:rPr lang="en-US"/>
              <a:pPr>
                <a:defRPr/>
              </a:pPr>
              <a:t>3/26/2015</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fld id="{28B08310-7B1D-4376-9CBA-53CBEE461964}" type="slidenum">
              <a:rPr lang="ar-SA"/>
              <a:pPr/>
              <a:t>‹#›</a:t>
            </a:fld>
            <a:endParaRPr lang="en-US"/>
          </a:p>
        </p:txBody>
      </p:sp>
    </p:spTree>
    <p:extLst>
      <p:ext uri="{BB962C8B-B14F-4D97-AF65-F5344CB8AC3E}">
        <p14:creationId xmlns:p14="http://schemas.microsoft.com/office/powerpoint/2010/main" xmlns="" val="2501485201"/>
      </p:ext>
    </p:extLst>
  </p:cSld>
  <p:clrMapOvr>
    <a:masterClrMapping/>
  </p:clrMapOvr>
  <p:hf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1"/>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2" name="Text Placeholder 3"/>
          <p:cNvSpPr>
            <a:spLocks noGrp="1"/>
          </p:cNvSpPr>
          <p:nvPr>
            <p:ph type="body" sz="half" idx="18"/>
          </p:nvPr>
        </p:nvSpPr>
        <p:spPr>
          <a:xfrm>
            <a:off x="489475" y="4827212"/>
            <a:ext cx="2205612"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3" name="Text Placeholder 3"/>
          <p:cNvSpPr>
            <a:spLocks noGrp="1"/>
          </p:cNvSpPr>
          <p:nvPr>
            <p:ph type="body" sz="half" idx="19"/>
          </p:nvPr>
        </p:nvSpPr>
        <p:spPr>
          <a:xfrm>
            <a:off x="2916776" y="4827211"/>
            <a:ext cx="2201378"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20"/>
          </p:nvPr>
        </p:nvSpPr>
        <p:spPr>
          <a:xfrm>
            <a:off x="5344824" y="4827209"/>
            <a:ext cx="2202571"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3"/>
          <p:cNvSpPr>
            <a:spLocks noGrp="1"/>
          </p:cNvSpPr>
          <p:nvPr>
            <p:ph type="dt" sz="half" idx="23"/>
          </p:nvPr>
        </p:nvSpPr>
        <p:spPr/>
        <p:txBody>
          <a:bodyPr/>
          <a:lstStyle>
            <a:lvl1pPr>
              <a:defRPr/>
            </a:lvl1pPr>
          </a:lstStyle>
          <a:p>
            <a:pPr>
              <a:defRPr/>
            </a:pPr>
            <a:fld id="{9C0C091A-841A-4262-918C-18CC50B08332}" type="datetime1">
              <a:rPr lang="en-US"/>
              <a:pPr>
                <a:defRPr/>
              </a:pPr>
              <a:t>3/26/2015</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fld id="{5B88F587-6FA3-427A-A30F-C144384211B6}" type="slidenum">
              <a:rPr lang="ar-SA"/>
              <a:pPr/>
              <a:t>‹#›</a:t>
            </a:fld>
            <a:endParaRPr lang="en-US"/>
          </a:p>
        </p:txBody>
      </p:sp>
    </p:spTree>
    <p:extLst>
      <p:ext uri="{BB962C8B-B14F-4D97-AF65-F5344CB8AC3E}">
        <p14:creationId xmlns:p14="http://schemas.microsoft.com/office/powerpoint/2010/main" xmlns="" val="1619870757"/>
      </p:ext>
    </p:extLst>
  </p:cSld>
  <p:clrMapOvr>
    <a:masterClrMapping/>
  </p:clrMapOvr>
  <p:hf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C20830A5-400D-4D7B-B8BD-23651B0EC04B}"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22C73F0-E50C-4A42-9DB5-C9E647BDF1B5}" type="slidenum">
              <a:rPr lang="ar-SA"/>
              <a:pPr/>
              <a:t>‹#›</a:t>
            </a:fld>
            <a:endParaRPr lang="en-US"/>
          </a:p>
        </p:txBody>
      </p:sp>
    </p:spTree>
    <p:extLst>
      <p:ext uri="{BB962C8B-B14F-4D97-AF65-F5344CB8AC3E}">
        <p14:creationId xmlns:p14="http://schemas.microsoft.com/office/powerpoint/2010/main" xmlns="" val="615190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FA00846-5374-4BEB-BC7E-1EF492D09B3F}" type="datetime1">
              <a:rPr lang="en-US"/>
              <a:pPr>
                <a:defRPr/>
              </a:pPr>
              <a:t>3/26/2015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C579AF9-CED2-4132-848F-D72E46BFF23B}" type="slidenum">
              <a:rPr lang="ar-SA"/>
              <a:pPr/>
              <a:t>‹#›</a:t>
            </a:fld>
            <a:endParaRPr lang="en-US"/>
          </a:p>
        </p:txBody>
      </p:sp>
    </p:spTree>
    <p:extLst>
      <p:ext uri="{BB962C8B-B14F-4D97-AF65-F5344CB8AC3E}">
        <p14:creationId xmlns:p14="http://schemas.microsoft.com/office/powerpoint/2010/main" xmlns="" val="3252237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0" y="266700"/>
            <a:ext cx="8324850" cy="11049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1143000" y="1790700"/>
            <a:ext cx="7772400" cy="21145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1143000" y="4057650"/>
            <a:ext cx="7772400" cy="21145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3"/>
          <p:cNvSpPr>
            <a:spLocks noGrp="1"/>
          </p:cNvSpPr>
          <p:nvPr>
            <p:ph type="dt" sz="half" idx="10"/>
          </p:nvPr>
        </p:nvSpPr>
        <p:spPr/>
        <p:txBody>
          <a:bodyPr/>
          <a:lstStyle>
            <a:lvl1pPr>
              <a:defRPr/>
            </a:lvl1pPr>
          </a:lstStyle>
          <a:p>
            <a:pPr>
              <a:defRPr/>
            </a:pPr>
            <a:fld id="{B6DE4237-91E9-4072-B873-34237612D6BD}" type="datetime1">
              <a:rPr lang="en-US"/>
              <a:pPr>
                <a:defRPr/>
              </a:pPr>
              <a:t>3/26/2015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C27D3FDD-F39E-4752-8B6C-902863A6698F}" type="slidenum">
              <a:rPr lang="ar-SA"/>
              <a:pPr/>
              <a:t>‹#›</a:t>
            </a:fld>
            <a:endParaRPr lang="en-US"/>
          </a:p>
        </p:txBody>
      </p:sp>
    </p:spTree>
    <p:extLst>
      <p:ext uri="{BB962C8B-B14F-4D97-AF65-F5344CB8AC3E}">
        <p14:creationId xmlns:p14="http://schemas.microsoft.com/office/powerpoint/2010/main" xmlns="" val="1694181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2" name="Title Placeholder 1"/>
          <p:cNvSpPr>
            <a:spLocks noGrp="1"/>
          </p:cNvSpPr>
          <p:nvPr>
            <p:ph type="title"/>
          </p:nvPr>
        </p:nvSpPr>
        <p:spPr bwMode="auto">
          <a:xfrm>
            <a:off x="484188" y="452438"/>
            <a:ext cx="7056437" cy="140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43" name="Text Placeholder 2"/>
          <p:cNvSpPr>
            <a:spLocks noGrp="1"/>
          </p:cNvSpPr>
          <p:nvPr>
            <p:ph type="body" idx="1"/>
          </p:nvPr>
        </p:nvSpPr>
        <p:spPr bwMode="auto">
          <a:xfrm>
            <a:off x="827088" y="2052638"/>
            <a:ext cx="6711950" cy="4195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rot="5400000">
            <a:off x="7494588" y="1828800"/>
            <a:ext cx="990600" cy="228600"/>
          </a:xfrm>
          <a:prstGeom prst="rect">
            <a:avLst/>
          </a:prstGeom>
        </p:spPr>
        <p:txBody>
          <a:bodyPr vert="horz" lIns="91440" tIns="45720" rIns="91440" bIns="45720" rtlCol="0" anchor="t"/>
          <a:lstStyle>
            <a:lvl1pPr algn="l">
              <a:defRPr sz="1100" b="0" i="0" smtClean="0">
                <a:solidFill>
                  <a:schemeClr val="tx1">
                    <a:tint val="75000"/>
                    <a:alpha val="60000"/>
                  </a:schemeClr>
                </a:solidFill>
                <a:latin typeface="Arial" panose="020B0604020202020204" pitchFamily="34" charset="0"/>
              </a:defRPr>
            </a:lvl1pPr>
          </a:lstStyle>
          <a:p>
            <a:pPr>
              <a:defRPr/>
            </a:pPr>
            <a:fld id="{5EC2E3CC-A5FA-495B-90E8-D99891372CC8}" type="datetime1">
              <a:rPr lang="en-US"/>
              <a:pPr>
                <a:defRPr/>
              </a:pPr>
              <a:t>3/26/2015</a:t>
            </a:fld>
            <a:endParaRPr lang="en-US"/>
          </a:p>
        </p:txBody>
      </p:sp>
      <p:sp>
        <p:nvSpPr>
          <p:cNvPr id="5" name="Footer Placeholder 4"/>
          <p:cNvSpPr>
            <a:spLocks noGrp="1"/>
          </p:cNvSpPr>
          <p:nvPr>
            <p:ph type="ftr" sz="quarter" idx="3"/>
          </p:nvPr>
        </p:nvSpPr>
        <p:spPr>
          <a:xfrm rot="5400000">
            <a:off x="6233318" y="3263107"/>
            <a:ext cx="3859213" cy="228600"/>
          </a:xfrm>
          <a:prstGeom prst="rect">
            <a:avLst/>
          </a:prstGeom>
        </p:spPr>
        <p:txBody>
          <a:bodyPr vert="horz" lIns="91440" tIns="45720" rIns="91440" bIns="45720" rtlCol="0" anchor="b"/>
          <a:lstStyle>
            <a:lvl1pPr algn="l">
              <a:defRPr sz="1100" b="0" i="0">
                <a:solidFill>
                  <a:schemeClr val="tx1">
                    <a:tint val="75000"/>
                    <a:alpha val="60000"/>
                  </a:schemeClr>
                </a:solidFill>
                <a:latin typeface="Arial" panose="020B0604020202020204" pitchFamily="34" charset="0"/>
              </a:defRPr>
            </a:lvl1pPr>
          </a:lstStyle>
          <a:p>
            <a:pPr>
              <a:defRPr/>
            </a:pPr>
            <a:endParaRPr lang="en-US"/>
          </a:p>
        </p:txBody>
      </p:sp>
      <p:sp>
        <p:nvSpPr>
          <p:cNvPr id="6" name="Slide Number Placeholder 5"/>
          <p:cNvSpPr>
            <a:spLocks noGrp="1"/>
          </p:cNvSpPr>
          <p:nvPr>
            <p:ph type="sldNum" sz="quarter" idx="4"/>
          </p:nvPr>
        </p:nvSpPr>
        <p:spPr bwMode="gray">
          <a:xfrm>
            <a:off x="7766050" y="295275"/>
            <a:ext cx="628650" cy="768350"/>
          </a:xfrm>
          <a:prstGeom prst="rect">
            <a:avLst/>
          </a:prstGeom>
        </p:spPr>
        <p:txBody>
          <a:bodyPr vert="horz" wrap="square" lIns="91440" tIns="45720" rIns="91440" bIns="45720" numCol="1" anchor="b" anchorCtr="0" compatLnSpc="1">
            <a:prstTxWarp prst="textNoShape">
              <a:avLst/>
            </a:prstTxWarp>
          </a:bodyPr>
          <a:lstStyle>
            <a:lvl1pPr algn="ctr">
              <a:defRPr sz="2800">
                <a:solidFill>
                  <a:srgbClr val="FFFFFF"/>
                </a:solidFill>
              </a:defRPr>
            </a:lvl1pPr>
          </a:lstStyle>
          <a:p>
            <a:fld id="{4E74133C-78D9-44A3-92D1-0DD09CC94825}" type="slidenum">
              <a:rPr lang="ar-SA"/>
              <a:pPr/>
              <a:t>‹#›</a:t>
            </a:fld>
            <a:endParaRPr lang="en-US"/>
          </a:p>
        </p:txBody>
      </p:sp>
    </p:spTree>
  </p:cSld>
  <p:clrMap bg1="dk1" tx1="lt1" bg2="dk2" tx2="lt2" accent1="accent1" accent2="accent2" accent3="accent3" accent4="accent4" accent5="accent5" accent6="accent6" hlink="hlink" folHlink="folHlink"/>
  <p:sldLayoutIdLst>
    <p:sldLayoutId id="2147484037"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 id="2147484052" r:id="rId12"/>
    <p:sldLayoutId id="2147484048" r:id="rId13"/>
    <p:sldLayoutId id="2147484053" r:id="rId14"/>
    <p:sldLayoutId id="2147484054" r:id="rId15"/>
    <p:sldLayoutId id="2147484049" r:id="rId16"/>
    <p:sldLayoutId id="2147484050" r:id="rId17"/>
    <p:sldLayoutId id="2147484051" r:id="rId18"/>
  </p:sldLayoutIdLst>
  <p:hf hdr="0" ftr="0"/>
  <p:txStyles>
    <p:titleStyle>
      <a:lvl1pPr algn="l" defTabSz="457200" rtl="0" eaLnBrk="1" fontAlgn="base" hangingPunct="1">
        <a:spcBef>
          <a:spcPct val="0"/>
        </a:spcBef>
        <a:spcAft>
          <a:spcPct val="0"/>
        </a:spcAft>
        <a:defRPr sz="4200" kern="1200">
          <a:solidFill>
            <a:schemeClr val="tx2"/>
          </a:solidFill>
          <a:latin typeface="+mj-lt"/>
          <a:ea typeface="+mj-ea"/>
          <a:cs typeface="+mj-cs"/>
        </a:defRPr>
      </a:lvl1pPr>
      <a:lvl2pPr algn="l" defTabSz="457200" rtl="0" eaLnBrk="1" fontAlgn="base" hangingPunct="1">
        <a:spcBef>
          <a:spcPct val="0"/>
        </a:spcBef>
        <a:spcAft>
          <a:spcPct val="0"/>
        </a:spcAft>
        <a:defRPr sz="4200">
          <a:solidFill>
            <a:schemeClr val="tx2"/>
          </a:solidFill>
          <a:latin typeface="Century Gothic" pitchFamily="34" charset="0"/>
        </a:defRPr>
      </a:lvl2pPr>
      <a:lvl3pPr algn="l" defTabSz="457200" rtl="0" eaLnBrk="1" fontAlgn="base" hangingPunct="1">
        <a:spcBef>
          <a:spcPct val="0"/>
        </a:spcBef>
        <a:spcAft>
          <a:spcPct val="0"/>
        </a:spcAft>
        <a:defRPr sz="4200">
          <a:solidFill>
            <a:schemeClr val="tx2"/>
          </a:solidFill>
          <a:latin typeface="Century Gothic" pitchFamily="34" charset="0"/>
        </a:defRPr>
      </a:lvl3pPr>
      <a:lvl4pPr algn="l" defTabSz="457200" rtl="0" eaLnBrk="1" fontAlgn="base" hangingPunct="1">
        <a:spcBef>
          <a:spcPct val="0"/>
        </a:spcBef>
        <a:spcAft>
          <a:spcPct val="0"/>
        </a:spcAft>
        <a:defRPr sz="4200">
          <a:solidFill>
            <a:schemeClr val="tx2"/>
          </a:solidFill>
          <a:latin typeface="Century Gothic" pitchFamily="34" charset="0"/>
        </a:defRPr>
      </a:lvl4pPr>
      <a:lvl5pPr algn="l" defTabSz="457200" rtl="0" eaLnBrk="1" fontAlgn="base" hangingPunct="1">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fontAlgn="base" hangingPunct="1">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eaLnBrk="1" fontAlgn="base" hangingPunct="1">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eaLnBrk="1" fontAlgn="base" hangingPunct="1">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eaLnBrk="1" fontAlgn="base" hangingPunct="1">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eaLnBrk="1" fontAlgn="base" hangingPunct="1">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9.xml"/><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microsoft.com/office/2007/relationships/diagramDrawing" Target="../diagrams/drawing9.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8.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8.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423863" y="1144588"/>
            <a:ext cx="8675687" cy="2701925"/>
          </a:xfrm>
        </p:spPr>
        <p:txBody>
          <a:bodyPr rtlCol="0" anchor="ctr">
            <a:noAutofit/>
          </a:bodyPr>
          <a:lstStyle/>
          <a:p>
            <a:pPr algn="ctr" defTabSz="457207" rtl="1" fontAlgn="auto">
              <a:lnSpc>
                <a:spcPct val="150000"/>
              </a:lnSpc>
              <a:spcAft>
                <a:spcPts val="0"/>
              </a:spcAft>
              <a:defRPr/>
            </a:pPr>
            <a:r>
              <a:rPr lang="ar-SA" sz="2400" b="1" dirty="0">
                <a:solidFill>
                  <a:schemeClr val="tx1"/>
                </a:solidFill>
                <a:effectLst>
                  <a:outerShdw blurRad="38100" dist="38100" dir="2700000" algn="tl">
                    <a:srgbClr val="000000">
                      <a:alpha val="43137"/>
                    </a:srgbClr>
                  </a:outerShdw>
                </a:effectLst>
                <a:cs typeface="B Titr" panose="00000700000000000000" pitchFamily="2" charset="-78"/>
              </a:rPr>
              <a:t>مقایسه تاثیر تمرین‌های </a:t>
            </a:r>
            <a:r>
              <a:rPr lang="fa-IR" sz="2400" b="1" dirty="0" smtClean="0">
                <a:solidFill>
                  <a:schemeClr val="tx1"/>
                </a:solidFill>
                <a:effectLst>
                  <a:outerShdw blurRad="38100" dist="38100" dir="2700000" algn="tl">
                    <a:srgbClr val="000000">
                      <a:alpha val="43137"/>
                    </a:srgbClr>
                  </a:outerShdw>
                </a:effectLst>
                <a:cs typeface="B Titr" panose="00000700000000000000" pitchFamily="2" charset="-78"/>
              </a:rPr>
              <a:t>ثبات دهنده مرکزی</a:t>
            </a:r>
            <a:r>
              <a:rPr lang="ar-SA" sz="2400" b="1" dirty="0" smtClean="0">
                <a:solidFill>
                  <a:schemeClr val="tx1"/>
                </a:solidFill>
                <a:effectLst>
                  <a:outerShdw blurRad="38100" dist="38100" dir="2700000" algn="tl">
                    <a:srgbClr val="000000">
                      <a:alpha val="43137"/>
                    </a:srgbClr>
                  </a:outerShdw>
                </a:effectLst>
                <a:cs typeface="B Titr" panose="00000700000000000000" pitchFamily="2" charset="-78"/>
              </a:rPr>
              <a:t>، </a:t>
            </a:r>
            <a:r>
              <a:rPr lang="ar-SA" sz="2400" b="1" dirty="0">
                <a:solidFill>
                  <a:schemeClr val="tx1"/>
                </a:solidFill>
                <a:effectLst>
                  <a:outerShdw blurRad="38100" dist="38100" dir="2700000" algn="tl">
                    <a:srgbClr val="000000">
                      <a:alpha val="43137"/>
                    </a:srgbClr>
                  </a:outerShdw>
                </a:effectLst>
                <a:cs typeface="B Titr" panose="00000700000000000000" pitchFamily="2" charset="-78"/>
              </a:rPr>
              <a:t>ماساژ و رفلکسولوژی کف پا بر درد و عملکرد مردان مبتلا به کمردرد مزمن مکانیکال</a:t>
            </a:r>
            <a:endParaRPr lang="en-US" sz="2400" b="1" dirty="0" smtClean="0">
              <a:solidFill>
                <a:schemeClr val="tx1"/>
              </a:solidFill>
              <a:effectLst>
                <a:outerShdw blurRad="38100" dist="38100" dir="2700000" algn="tl">
                  <a:srgbClr val="000000">
                    <a:alpha val="43137"/>
                  </a:srgbClr>
                </a:outerShdw>
              </a:effectLst>
              <a:cs typeface="B Titr" panose="00000700000000000000" pitchFamily="2" charset="-78"/>
            </a:endParaRPr>
          </a:p>
        </p:txBody>
      </p:sp>
      <p:sp>
        <p:nvSpPr>
          <p:cNvPr id="2" name="Rectangle 5"/>
          <p:cNvSpPr>
            <a:spLocks noGrp="1" noChangeArrowheads="1"/>
          </p:cNvSpPr>
          <p:nvPr>
            <p:ph type="subTitle" idx="1"/>
          </p:nvPr>
        </p:nvSpPr>
        <p:spPr>
          <a:xfrm>
            <a:off x="2159000" y="4184650"/>
            <a:ext cx="6400800" cy="1752600"/>
          </a:xfrm>
        </p:spPr>
        <p:txBody>
          <a:bodyPr rtlCol="0">
            <a:normAutofit/>
          </a:bodyPr>
          <a:lstStyle/>
          <a:p>
            <a:pPr algn="just" defTabSz="457207" rtl="1" fontAlgn="auto">
              <a:spcAft>
                <a:spcPts val="0"/>
              </a:spcAft>
              <a:buClr>
                <a:schemeClr val="bg2">
                  <a:lumMod val="40000"/>
                  <a:lumOff val="60000"/>
                </a:schemeClr>
              </a:buClr>
              <a:buFont typeface="Wingdings 3" charset="2"/>
              <a:buNone/>
              <a:defRPr/>
            </a:pPr>
            <a:r>
              <a:rPr lang="fa-IR" b="1" dirty="0" smtClean="0">
                <a:solidFill>
                  <a:schemeClr val="tx1"/>
                </a:solidFill>
                <a:effectLst>
                  <a:outerShdw blurRad="38100" dist="38100" dir="2700000" algn="tl">
                    <a:srgbClr val="000000">
                      <a:alpha val="43137"/>
                    </a:srgbClr>
                  </a:outerShdw>
                </a:effectLst>
                <a:cs typeface="B Titr" panose="00000700000000000000" pitchFamily="2" charset="-78"/>
              </a:rPr>
              <a:t>استاد راهنما: دکتر احمد ابراهیمی عطری</a:t>
            </a:r>
            <a:endParaRPr lang="en-US" b="1" dirty="0" smtClean="0">
              <a:solidFill>
                <a:schemeClr val="tx1"/>
              </a:solidFill>
              <a:effectLst>
                <a:outerShdw blurRad="38100" dist="38100" dir="2700000" algn="tl">
                  <a:srgbClr val="000000">
                    <a:alpha val="43137"/>
                  </a:srgbClr>
                </a:outerShdw>
              </a:effectLst>
              <a:cs typeface="B Titr" panose="00000700000000000000" pitchFamily="2" charset="-78"/>
            </a:endParaRPr>
          </a:p>
          <a:p>
            <a:pPr algn="just" defTabSz="457207" rtl="1" fontAlgn="auto">
              <a:spcAft>
                <a:spcPts val="0"/>
              </a:spcAft>
              <a:buClr>
                <a:schemeClr val="bg2">
                  <a:lumMod val="40000"/>
                  <a:lumOff val="60000"/>
                </a:schemeClr>
              </a:buClr>
              <a:buFont typeface="Wingdings 3" charset="2"/>
              <a:buNone/>
              <a:defRPr/>
            </a:pPr>
            <a:r>
              <a:rPr lang="fa-IR" b="1" dirty="0" smtClean="0">
                <a:solidFill>
                  <a:schemeClr val="tx1"/>
                </a:solidFill>
                <a:effectLst>
                  <a:outerShdw blurRad="38100" dist="38100" dir="2700000" algn="tl">
                    <a:srgbClr val="000000">
                      <a:alpha val="43137"/>
                    </a:srgbClr>
                  </a:outerShdw>
                </a:effectLst>
                <a:cs typeface="B Titr" panose="00000700000000000000" pitchFamily="2" charset="-78"/>
              </a:rPr>
              <a:t>استاد مشاور: دکتر سید علی‌اکبر هاشمی جواهری</a:t>
            </a:r>
          </a:p>
          <a:p>
            <a:pPr algn="just" defTabSz="457207" rtl="1" fontAlgn="auto">
              <a:spcAft>
                <a:spcPts val="0"/>
              </a:spcAft>
              <a:buClr>
                <a:schemeClr val="bg2">
                  <a:lumMod val="40000"/>
                  <a:lumOff val="60000"/>
                </a:schemeClr>
              </a:buClr>
              <a:buFont typeface="Wingdings 3" charset="2"/>
              <a:buNone/>
              <a:defRPr/>
            </a:pPr>
            <a:r>
              <a:rPr lang="fa-IR" b="1" dirty="0" smtClean="0">
                <a:solidFill>
                  <a:schemeClr val="tx1"/>
                </a:solidFill>
                <a:effectLst>
                  <a:outerShdw blurRad="38100" dist="38100" dir="2700000" algn="tl">
                    <a:srgbClr val="000000">
                      <a:alpha val="43137"/>
                    </a:srgbClr>
                  </a:outerShdw>
                </a:effectLst>
                <a:cs typeface="B Titr" panose="00000700000000000000" pitchFamily="2" charset="-78"/>
              </a:rPr>
              <a:t>نگارش: ابوالفضل شهرکی نسب</a:t>
            </a:r>
            <a:endParaRPr lang="en-US" sz="1400" dirty="0" smtClean="0">
              <a:solidFill>
                <a:schemeClr val="tx1"/>
              </a:solidFill>
              <a:effectLst>
                <a:outerShdw blurRad="38100" dist="38100" dir="2700000" algn="tl">
                  <a:srgbClr val="000000">
                    <a:alpha val="43137"/>
                  </a:srgbClr>
                </a:outerShdw>
              </a:effectLst>
              <a:cs typeface="B Titr" panose="00000700000000000000" pitchFamily="2" charset="-78"/>
            </a:endParaRPr>
          </a:p>
        </p:txBody>
      </p:sp>
      <p:sp>
        <p:nvSpPr>
          <p:cNvPr id="9" name="Rectangle 15"/>
          <p:cNvSpPr>
            <a:spLocks noGrp="1" noChangeArrowheads="1"/>
          </p:cNvSpPr>
          <p:nvPr>
            <p:ph type="dt" sz="quarter" idx="10"/>
          </p:nvPr>
        </p:nvSpPr>
        <p:spPr>
          <a:xfrm>
            <a:off x="792163" y="6270625"/>
            <a:ext cx="1905000" cy="457200"/>
          </a:xfrm>
        </p:spPr>
        <p:txBody>
          <a:bodyPr/>
          <a:lstStyle/>
          <a:p>
            <a:pPr algn="ctr" rtl="1">
              <a:defRPr/>
            </a:pPr>
            <a:r>
              <a:rPr lang="fa-IR" sz="2400" b="1" dirty="0">
                <a:solidFill>
                  <a:schemeClr val="tx1"/>
                </a:solidFill>
                <a:effectLst>
                  <a:outerShdw blurRad="38100" dist="38100" dir="2700000" algn="tl">
                    <a:srgbClr val="000000">
                      <a:alpha val="43137"/>
                    </a:srgbClr>
                  </a:outerShdw>
                </a:effectLst>
                <a:cs typeface="B Nazanin" pitchFamily="2" charset="-78"/>
              </a:rPr>
              <a:t>پاییز 1393</a:t>
            </a:r>
          </a:p>
        </p:txBody>
      </p:sp>
      <p:pic>
        <p:nvPicPr>
          <p:cNvPr id="7173"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3924300" y="209550"/>
            <a:ext cx="1257300" cy="1533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60"/>
          <p:cNvSpPr>
            <a:spLocks noGrp="1"/>
          </p:cNvSpPr>
          <p:nvPr>
            <p:ph type="title"/>
          </p:nvPr>
        </p:nvSpPr>
        <p:spPr/>
        <p:txBody>
          <a:bodyPr anchor="ctr"/>
          <a:lstStyle/>
          <a:p>
            <a:pPr algn="ctr" rtl="1"/>
            <a:r>
              <a:rPr lang="fa-IR" smtClean="0">
                <a:cs typeface="B Titr" pitchFamily="2" charset="-78"/>
              </a:rPr>
              <a:t>فهرست</a:t>
            </a:r>
            <a:endParaRPr lang="en-US" smtClean="0">
              <a:cs typeface="B Titr" pitchFamily="2" charset="-78"/>
            </a:endParaRPr>
          </a:p>
        </p:txBody>
      </p:sp>
      <p:sp>
        <p:nvSpPr>
          <p:cNvPr id="8195" name="TextBox 1"/>
          <p:cNvSpPr txBox="1">
            <a:spLocks noChangeArrowheads="1"/>
          </p:cNvSpPr>
          <p:nvPr/>
        </p:nvSpPr>
        <p:spPr bwMode="auto">
          <a:xfrm>
            <a:off x="5795963" y="1989138"/>
            <a:ext cx="2392362" cy="3478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marL="342900" indent="-342900">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buFont typeface="Arial" charset="0"/>
              <a:buChar char="•"/>
            </a:pPr>
            <a:r>
              <a:rPr lang="fa-IR" sz="2000">
                <a:cs typeface="B Titr" pitchFamily="2" charset="-78"/>
              </a:rPr>
              <a:t>مقدمه</a:t>
            </a:r>
          </a:p>
          <a:p>
            <a:pPr algn="r" rtl="1">
              <a:buFont typeface="Arial" charset="0"/>
              <a:buChar char="•"/>
            </a:pPr>
            <a:r>
              <a:rPr lang="fa-IR" sz="2000">
                <a:cs typeface="B Titr" pitchFamily="2" charset="-78"/>
              </a:rPr>
              <a:t>بیان مساله</a:t>
            </a:r>
          </a:p>
          <a:p>
            <a:pPr algn="r" rtl="1">
              <a:buFont typeface="Arial" charset="0"/>
              <a:buChar char="•"/>
            </a:pPr>
            <a:r>
              <a:rPr lang="fa-IR" sz="2000">
                <a:cs typeface="B Titr" pitchFamily="2" charset="-78"/>
              </a:rPr>
              <a:t>ضرورت و اهمیت</a:t>
            </a:r>
          </a:p>
          <a:p>
            <a:pPr algn="r" rtl="1">
              <a:buFont typeface="Arial" charset="0"/>
              <a:buChar char="•"/>
            </a:pPr>
            <a:r>
              <a:rPr lang="fa-IR" sz="2000">
                <a:cs typeface="B Titr" pitchFamily="2" charset="-78"/>
              </a:rPr>
              <a:t>فرضیه‌‌های پژوهش</a:t>
            </a:r>
          </a:p>
          <a:p>
            <a:pPr algn="r" rtl="1">
              <a:buFont typeface="Arial" charset="0"/>
              <a:buChar char="•"/>
            </a:pPr>
            <a:r>
              <a:rPr lang="fa-IR" sz="2000">
                <a:cs typeface="B Titr" pitchFamily="2" charset="-78"/>
              </a:rPr>
              <a:t>ادبیات پیشینه</a:t>
            </a:r>
          </a:p>
          <a:p>
            <a:pPr algn="r" rtl="1">
              <a:buFont typeface="Arial" charset="0"/>
              <a:buChar char="•"/>
            </a:pPr>
            <a:r>
              <a:rPr lang="fa-IR" sz="2000">
                <a:cs typeface="B Titr" pitchFamily="2" charset="-78"/>
              </a:rPr>
              <a:t>روش شناسی پژوهش</a:t>
            </a:r>
          </a:p>
          <a:p>
            <a:pPr algn="r" rtl="1">
              <a:buFont typeface="Arial" charset="0"/>
              <a:buChar char="•"/>
            </a:pPr>
            <a:r>
              <a:rPr lang="fa-IR" sz="2000">
                <a:cs typeface="B Titr" pitchFamily="2" charset="-78"/>
              </a:rPr>
              <a:t>روند اجرای پژوهش</a:t>
            </a:r>
          </a:p>
          <a:p>
            <a:pPr algn="r" rtl="1">
              <a:buFont typeface="Arial" charset="0"/>
              <a:buChar char="•"/>
            </a:pPr>
            <a:r>
              <a:rPr lang="fa-IR" sz="2000">
                <a:cs typeface="B Titr" pitchFamily="2" charset="-78"/>
              </a:rPr>
              <a:t>روش‌‌های آماری</a:t>
            </a:r>
          </a:p>
          <a:p>
            <a:pPr algn="r" rtl="1">
              <a:buFont typeface="Arial" charset="0"/>
              <a:buChar char="•"/>
            </a:pPr>
            <a:r>
              <a:rPr lang="fa-IR" sz="2000">
                <a:cs typeface="B Titr" pitchFamily="2" charset="-78"/>
              </a:rPr>
              <a:t>آزمون فرضیه‌ها</a:t>
            </a:r>
          </a:p>
          <a:p>
            <a:pPr algn="r" rtl="1">
              <a:buFont typeface="Arial" charset="0"/>
              <a:buChar char="•"/>
            </a:pPr>
            <a:r>
              <a:rPr lang="fa-IR" sz="2000">
                <a:cs typeface="B Titr" pitchFamily="2" charset="-78"/>
              </a:rPr>
              <a:t>بحث و نتیجه گیری</a:t>
            </a:r>
          </a:p>
          <a:p>
            <a:pPr algn="r" rtl="1">
              <a:buFont typeface="Arial" charset="0"/>
              <a:buChar char="•"/>
            </a:pPr>
            <a:r>
              <a:rPr lang="fa-IR" sz="2000">
                <a:cs typeface="B Titr" pitchFamily="2" charset="-78"/>
              </a:rPr>
              <a:t>پیشنهادها</a:t>
            </a:r>
            <a:endParaRPr lang="en-US" sz="2000">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ounded Rectangle 28"/>
          <p:cNvSpPr/>
          <p:nvPr/>
        </p:nvSpPr>
        <p:spPr>
          <a:xfrm>
            <a:off x="3132138" y="5157788"/>
            <a:ext cx="3652837" cy="893762"/>
          </a:xfrm>
          <a:prstGeom prst="roundRect">
            <a:avLst>
              <a:gd name="adj" fmla="val 50000"/>
            </a:avLst>
          </a:prstGeom>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fa-IR" dirty="0">
                <a:cs typeface="B Titr" panose="00000700000000000000" pitchFamily="2" charset="-78"/>
              </a:rPr>
              <a:t>کمردرد مزمن مکانیکی</a:t>
            </a:r>
            <a:endParaRPr lang="en-US" dirty="0">
              <a:latin typeface="Times New Roman" panose="02020603050405020304" pitchFamily="18" charset="0"/>
              <a:cs typeface="Times New Roman" panose="02020603050405020304" pitchFamily="18" charset="0"/>
            </a:endParaRPr>
          </a:p>
        </p:txBody>
      </p:sp>
      <p:sp>
        <p:nvSpPr>
          <p:cNvPr id="9219" name="Title 60"/>
          <p:cNvSpPr>
            <a:spLocks noGrp="1"/>
          </p:cNvSpPr>
          <p:nvPr>
            <p:ph type="title"/>
          </p:nvPr>
        </p:nvSpPr>
        <p:spPr/>
        <p:txBody>
          <a:bodyPr anchor="ctr"/>
          <a:lstStyle/>
          <a:p>
            <a:pPr algn="ctr" rtl="1"/>
            <a:r>
              <a:rPr lang="fa-IR" smtClean="0">
                <a:cs typeface="B Titr" pitchFamily="2" charset="-78"/>
              </a:rPr>
              <a:t>مقدمه</a:t>
            </a:r>
            <a:endParaRPr lang="en-US" smtClean="0">
              <a:cs typeface="B Titr" pitchFamily="2" charset="-78"/>
            </a:endParaRPr>
          </a:p>
        </p:txBody>
      </p:sp>
      <p:graphicFrame>
        <p:nvGraphicFramePr>
          <p:cNvPr id="9220" name="Chart 5128"/>
          <p:cNvGraphicFramePr>
            <a:graphicFrameLocks/>
          </p:cNvGraphicFramePr>
          <p:nvPr/>
        </p:nvGraphicFramePr>
        <p:xfrm>
          <a:off x="1028700" y="1149350"/>
          <a:ext cx="4733925" cy="3554413"/>
        </p:xfrm>
        <a:graphic>
          <a:graphicData uri="http://schemas.openxmlformats.org/presentationml/2006/ole">
            <p:oleObj spid="_x0000_s9236" name="Chart" r:id="rId3" imgW="4743099" imgH="3560373" progId="Excel.Sheet.8">
              <p:embed/>
            </p:oleObj>
          </a:graphicData>
        </a:graphic>
      </p:graphicFrame>
      <p:pic>
        <p:nvPicPr>
          <p:cNvPr id="9221" name="Picture 5129"/>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5148263" y="1971675"/>
            <a:ext cx="2000250" cy="228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31" name="Right Arrow 5130"/>
          <p:cNvSpPr/>
          <p:nvPr/>
        </p:nvSpPr>
        <p:spPr>
          <a:xfrm>
            <a:off x="3851275" y="2547938"/>
            <a:ext cx="1296988" cy="576262"/>
          </a:xfrm>
          <a:prstGeom prst="rightArrow">
            <a:avLst/>
          </a:prstGeom>
          <a:ln>
            <a:noFill/>
          </a:ln>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60"/>
          <p:cNvSpPr>
            <a:spLocks noGrp="1"/>
          </p:cNvSpPr>
          <p:nvPr>
            <p:ph type="title"/>
          </p:nvPr>
        </p:nvSpPr>
        <p:spPr/>
        <p:txBody>
          <a:bodyPr anchor="ctr"/>
          <a:lstStyle/>
          <a:p>
            <a:pPr algn="ctr" rtl="1"/>
            <a:r>
              <a:rPr lang="fa-IR" smtClean="0">
                <a:cs typeface="B Titr" pitchFamily="2" charset="-78"/>
              </a:rPr>
              <a:t>بیان مساله</a:t>
            </a:r>
            <a:endParaRPr lang="en-US" smtClean="0">
              <a:cs typeface="B Titr" pitchFamily="2" charset="-78"/>
            </a:endParaRPr>
          </a:p>
        </p:txBody>
      </p:sp>
      <p:sp>
        <p:nvSpPr>
          <p:cNvPr id="10244" name="TextBox 4"/>
          <p:cNvSpPr txBox="1">
            <a:spLocks noChangeArrowheads="1"/>
          </p:cNvSpPr>
          <p:nvPr/>
        </p:nvSpPr>
        <p:spPr bwMode="auto">
          <a:xfrm>
            <a:off x="6375400" y="1377950"/>
            <a:ext cx="2557463" cy="52629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Low" rtl="1"/>
            <a:r>
              <a:rPr lang="fa-IR" dirty="0">
                <a:cs typeface="B Nazanin" pitchFamily="2" charset="-78"/>
              </a:rPr>
              <a:t>روش‌های درمانی </a:t>
            </a:r>
            <a:r>
              <a:rPr lang="fa-IR" dirty="0" smtClean="0">
                <a:cs typeface="B Nazanin" pitchFamily="2" charset="-78"/>
              </a:rPr>
              <a:t>متعددی برای </a:t>
            </a:r>
            <a:r>
              <a:rPr lang="fa-IR" dirty="0">
                <a:cs typeface="B Nazanin" pitchFamily="2" charset="-78"/>
              </a:rPr>
              <a:t>درمان کمر درد مزمن ارایه </a:t>
            </a:r>
            <a:r>
              <a:rPr lang="fa-IR" dirty="0" smtClean="0">
                <a:cs typeface="B Nazanin" pitchFamily="2" charset="-78"/>
              </a:rPr>
              <a:t>شده، که </a:t>
            </a:r>
            <a:r>
              <a:rPr lang="fa-IR" dirty="0">
                <a:cs typeface="B Nazanin" pitchFamily="2" charset="-78"/>
              </a:rPr>
              <a:t>اثرگذاری آن‌ها به اثبات رسیده است اما </a:t>
            </a:r>
            <a:r>
              <a:rPr lang="fa-IR" dirty="0" smtClean="0">
                <a:cs typeface="B Nazanin" pitchFamily="2" charset="-78"/>
              </a:rPr>
              <a:t>مطالعات مقایسه ای </a:t>
            </a:r>
            <a:r>
              <a:rPr lang="fa-IR" dirty="0">
                <a:cs typeface="B Nazanin" pitchFamily="2" charset="-78"/>
              </a:rPr>
              <a:t>کمی در ارتباط با میزان اثرگذاری آن‌ها به </a:t>
            </a:r>
            <a:r>
              <a:rPr lang="fa-IR" dirty="0" smtClean="0">
                <a:cs typeface="B Nazanin" pitchFamily="2" charset="-78"/>
              </a:rPr>
              <a:t>خصوص در ارتباط </a:t>
            </a:r>
            <a:r>
              <a:rPr lang="fa-IR" dirty="0">
                <a:cs typeface="B Nazanin" pitchFamily="2" charset="-78"/>
              </a:rPr>
              <a:t>روش‌هایی </a:t>
            </a:r>
            <a:r>
              <a:rPr lang="fa-IR" dirty="0" smtClean="0">
                <a:cs typeface="B Nazanin" pitchFamily="2" charset="-78"/>
              </a:rPr>
              <a:t>متداول تراز </a:t>
            </a:r>
            <a:r>
              <a:rPr lang="fa-IR" dirty="0">
                <a:cs typeface="B Nazanin" pitchFamily="2" charset="-78"/>
              </a:rPr>
              <a:t>جمله تمرین‌های </a:t>
            </a:r>
            <a:r>
              <a:rPr lang="fa-IR" dirty="0" smtClean="0">
                <a:cs typeface="B Nazanin" pitchFamily="2" charset="-78"/>
              </a:rPr>
              <a:t>ثبات دهنده مرکزی </a:t>
            </a:r>
            <a:r>
              <a:rPr lang="fa-IR" dirty="0">
                <a:cs typeface="B Nazanin" pitchFamily="2" charset="-78"/>
              </a:rPr>
              <a:t>با روش‌های نو ظهور مانند ماساژ و رفلکسولوژی، انجام گرفته است.</a:t>
            </a:r>
            <a:endParaRPr lang="en-US" dirty="0">
              <a:cs typeface="B Nazanin" pitchFamily="2" charset="-78"/>
            </a:endParaRPr>
          </a:p>
        </p:txBody>
      </p:sp>
      <p:graphicFrame>
        <p:nvGraphicFramePr>
          <p:cNvPr id="3" name="Diagram 2"/>
          <p:cNvGraphicFramePr/>
          <p:nvPr>
            <p:extLst>
              <p:ext uri="{D42A27DB-BD31-4B8C-83A1-F6EECF244321}">
                <p14:modId xmlns:p14="http://schemas.microsoft.com/office/powerpoint/2010/main" xmlns="" val="2544755222"/>
              </p:ext>
            </p:extLst>
          </p:nvPr>
        </p:nvGraphicFramePr>
        <p:xfrm>
          <a:off x="0" y="1752600"/>
          <a:ext cx="62484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60"/>
          <p:cNvSpPr>
            <a:spLocks noGrp="1"/>
          </p:cNvSpPr>
          <p:nvPr>
            <p:ph type="title"/>
          </p:nvPr>
        </p:nvSpPr>
        <p:spPr/>
        <p:txBody>
          <a:bodyPr anchor="ctr"/>
          <a:lstStyle/>
          <a:p>
            <a:pPr algn="ctr" rtl="1"/>
            <a:r>
              <a:rPr lang="fa-IR" smtClean="0">
                <a:cs typeface="B Titr" pitchFamily="2" charset="-78"/>
              </a:rPr>
              <a:t>بیان مساله</a:t>
            </a:r>
            <a:endParaRPr lang="en-US" smtClean="0">
              <a:cs typeface="B Titr" pitchFamily="2" charset="-78"/>
            </a:endParaRPr>
          </a:p>
        </p:txBody>
      </p:sp>
      <p:sp>
        <p:nvSpPr>
          <p:cNvPr id="11267" name="TextBox 1"/>
          <p:cNvSpPr txBox="1">
            <a:spLocks noChangeArrowheads="1"/>
          </p:cNvSpPr>
          <p:nvPr/>
        </p:nvSpPr>
        <p:spPr bwMode="auto">
          <a:xfrm>
            <a:off x="1293813" y="1808163"/>
            <a:ext cx="6918325" cy="3786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Low" rtl="1"/>
            <a:r>
              <a:rPr lang="fa-IR" dirty="0">
                <a:cs typeface="B Nazanin" pitchFamily="2" charset="-78"/>
              </a:rPr>
              <a:t>کلیه افراد دست اندر کار در درمان کمردرد مزمن، از فایده‌ها و اثر گذاری روش‌های مختلف به تنهایی بحث کرده و می‌کنند اما اشاره‌ای به این مطلب مهم نمی‌شود که کدام روش موثرتر و بهتر است. پژوهشگر در تحقیق حاضر با توجه به احساس این کمبود، اقدام به اجرای مقایسه بین اثر </a:t>
            </a:r>
            <a:r>
              <a:rPr lang="fa-IR" dirty="0" smtClean="0">
                <a:cs typeface="B Nazanin" pitchFamily="2" charset="-78"/>
              </a:rPr>
              <a:t>سه روش درمانی،تمرینات ثبات دهنده </a:t>
            </a:r>
            <a:r>
              <a:rPr lang="fa-IR" dirty="0">
                <a:cs typeface="B Nazanin" pitchFamily="2" charset="-78"/>
              </a:rPr>
              <a:t>و ماساژ </a:t>
            </a:r>
            <a:r>
              <a:rPr lang="fa-IR" dirty="0" smtClean="0">
                <a:cs typeface="B Nazanin" pitchFamily="2" charset="-78"/>
              </a:rPr>
              <a:t>درمانی </a:t>
            </a:r>
            <a:r>
              <a:rPr lang="fa-IR" dirty="0">
                <a:cs typeface="B Nazanin" pitchFamily="2" charset="-78"/>
              </a:rPr>
              <a:t>و رفلکسولوژی کف پا که روشی جدیدتر در درمان کمردرد مزمن می‌باشد، پرداخته است که شاید با توجه به تفاوت در زمان و شیوه‌های مختلف اجرا در این روش‌ها پاسخی برای این پرسش بیابد:</a:t>
            </a:r>
          </a:p>
          <a:p>
            <a:pPr algn="justLow" rtl="1"/>
            <a:r>
              <a:rPr lang="fa-IR" b="1" dirty="0">
                <a:cs typeface="B Nazanin" pitchFamily="2" charset="-78"/>
              </a:rPr>
              <a:t>کدام یک از این روش‌ها از تاثیر بیش‌تری در درمان کمردرد برخوردار است؟</a:t>
            </a:r>
            <a:endParaRPr lang="en-US" b="1" dirty="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60"/>
          <p:cNvSpPr>
            <a:spLocks noGrp="1"/>
          </p:cNvSpPr>
          <p:nvPr>
            <p:ph type="title"/>
          </p:nvPr>
        </p:nvSpPr>
        <p:spPr/>
        <p:txBody>
          <a:bodyPr anchor="ctr"/>
          <a:lstStyle/>
          <a:p>
            <a:pPr algn="ctr" rtl="1"/>
            <a:r>
              <a:rPr lang="fa-IR" smtClean="0">
                <a:cs typeface="B Titr" pitchFamily="2" charset="-78"/>
              </a:rPr>
              <a:t>ضرورت و اهمیت پژوهش</a:t>
            </a:r>
            <a:endParaRPr lang="en-US" smtClean="0">
              <a:cs typeface="B Titr" pitchFamily="2" charset="-78"/>
            </a:endParaRPr>
          </a:p>
        </p:txBody>
      </p:sp>
      <p:sp>
        <p:nvSpPr>
          <p:cNvPr id="12291" name="Rectangle 1"/>
          <p:cNvSpPr>
            <a:spLocks noChangeArrowheads="1"/>
          </p:cNvSpPr>
          <p:nvPr/>
        </p:nvSpPr>
        <p:spPr bwMode="auto">
          <a:xfrm>
            <a:off x="771525" y="1736725"/>
            <a:ext cx="7962900" cy="3416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Low" rtl="1"/>
            <a:r>
              <a:rPr lang="fa-IR" dirty="0">
                <a:latin typeface="Times New Roman" pitchFamily="18" charset="0"/>
                <a:ea typeface="Calibri" pitchFamily="34" charset="0"/>
                <a:cs typeface="B Nazanin" pitchFamily="2" charset="-78"/>
              </a:rPr>
              <a:t>با توجه به عوارض ناشی از کمردرد، درمان به موقع و پیشگیری از بروز عوارض حاصل از آن اهمیت ویژه‌ای دارد و تسکین مناسب درد یکی از الویت‌های مهم درمانی می‌باشد. </a:t>
            </a:r>
            <a:r>
              <a:rPr lang="fa-IR">
                <a:latin typeface="Times New Roman" pitchFamily="18" charset="0"/>
                <a:ea typeface="Calibri" pitchFamily="34" charset="0"/>
                <a:cs typeface="B Nazanin" pitchFamily="2" charset="-78"/>
              </a:rPr>
              <a:t>همچنین با این که پژوهش‌هایی درباره‌ی اثر </a:t>
            </a:r>
            <a:r>
              <a:rPr lang="fa-IR" smtClean="0">
                <a:latin typeface="Times New Roman" pitchFamily="18" charset="0"/>
                <a:ea typeface="Calibri" pitchFamily="34" charset="0"/>
                <a:cs typeface="B Nazanin" pitchFamily="2" charset="-78"/>
              </a:rPr>
              <a:t>تمرین‌ات ثبات دهنده مرکزی، </a:t>
            </a:r>
            <a:r>
              <a:rPr lang="fa-IR">
                <a:latin typeface="Times New Roman" pitchFamily="18" charset="0"/>
                <a:ea typeface="Calibri" pitchFamily="34" charset="0"/>
                <a:cs typeface="B Nazanin" pitchFamily="2" charset="-78"/>
              </a:rPr>
              <a:t>ماساژ و رفلکسولوژی کف پا بر کمردرد مزمن انجام شده، اما بسیاری از پژوهشگرها بیان داشته‌اند که پژوهش بیشتری در این زمینه مورد نیاز می‌باشد و جدای از آن، تا کنون مقایسه‌ای بین این روش‌ها با این نگرش که کدام موثرتر می‌توانند باشند، صورت نگرفته است. </a:t>
            </a:r>
            <a:r>
              <a:rPr lang="fa-IR" dirty="0">
                <a:latin typeface="Times New Roman" pitchFamily="18" charset="0"/>
                <a:ea typeface="Calibri" pitchFamily="34" charset="0"/>
                <a:cs typeface="B Nazanin" pitchFamily="2" charset="-78"/>
              </a:rPr>
              <a:t>لیکن با توجه به فراگیر بودن کمردرد مزمن و جمعیت هشتاد تا هشتاد و پنج درصدی دامن‌گیر آن ضروری به نظر می‌رسد که پی برده شود که کدام روش موثرتر است.</a:t>
            </a:r>
            <a:endParaRPr lang="en-US" dirty="0">
              <a:ea typeface="Calibri" pitchFamily="34" charset="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60"/>
          <p:cNvSpPr>
            <a:spLocks noGrp="1"/>
          </p:cNvSpPr>
          <p:nvPr>
            <p:ph type="title"/>
          </p:nvPr>
        </p:nvSpPr>
        <p:spPr/>
        <p:txBody>
          <a:bodyPr anchor="ctr"/>
          <a:lstStyle/>
          <a:p>
            <a:pPr algn="ctr" rtl="1"/>
            <a:r>
              <a:rPr lang="fa-IR" smtClean="0">
                <a:cs typeface="B Titr" pitchFamily="2" charset="-78"/>
              </a:rPr>
              <a:t>هدف‌های پژوهش</a:t>
            </a:r>
            <a:endParaRPr lang="en-US" smtClean="0">
              <a:cs typeface="B Titr" pitchFamily="2" charset="-78"/>
            </a:endParaRPr>
          </a:p>
        </p:txBody>
      </p:sp>
      <p:sp>
        <p:nvSpPr>
          <p:cNvPr id="14339" name="Rectangle 1"/>
          <p:cNvSpPr>
            <a:spLocks noChangeArrowheads="1"/>
          </p:cNvSpPr>
          <p:nvPr/>
        </p:nvSpPr>
        <p:spPr bwMode="auto">
          <a:xfrm>
            <a:off x="1368425" y="1592263"/>
            <a:ext cx="67691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rtl="1" eaLnBrk="1" hangingPunct="1">
              <a:lnSpc>
                <a:spcPct val="150000"/>
              </a:lnSpc>
              <a:spcAft>
                <a:spcPts val="1000"/>
              </a:spcAft>
            </a:pPr>
            <a:r>
              <a:rPr lang="fa-IR">
                <a:latin typeface="Times New Roman" pitchFamily="18" charset="0"/>
                <a:ea typeface="Calibri" pitchFamily="34" charset="0"/>
                <a:cs typeface="B Nazanin" pitchFamily="2" charset="-78"/>
              </a:rPr>
              <a:t>هدف کلی: مقایسه تاثیر تمرین‌های مکنزی، ماساژ و رفلکسولوژی کف پا بر درد و عملکرد مردان مبتلا به کمردرد مزمن مکانیکال می‌باشد.</a:t>
            </a:r>
            <a:endParaRPr lang="en-US" sz="2000">
              <a:latin typeface="Times New Roman" pitchFamily="18" charset="0"/>
              <a:ea typeface="Calibri" pitchFamily="34" charset="0"/>
              <a:cs typeface="B Nazanin" pitchFamily="2" charset="-78"/>
            </a:endParaRPr>
          </a:p>
        </p:txBody>
      </p:sp>
      <p:sp>
        <p:nvSpPr>
          <p:cNvPr id="14340" name="Rectangle 2"/>
          <p:cNvSpPr>
            <a:spLocks noChangeArrowheads="1"/>
          </p:cNvSpPr>
          <p:nvPr/>
        </p:nvSpPr>
        <p:spPr bwMode="auto">
          <a:xfrm>
            <a:off x="1368425" y="3536950"/>
            <a:ext cx="6769100" cy="2795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457200" indent="-457200" algn="just" rtl="1" eaLnBrk="1" hangingPunct="1">
              <a:lnSpc>
                <a:spcPct val="150000"/>
              </a:lnSpc>
              <a:spcBef>
                <a:spcPts val="200"/>
              </a:spcBef>
            </a:pPr>
            <a:r>
              <a:rPr lang="fa-IR" sz="2000" b="1" dirty="0">
                <a:latin typeface="Times New Roman" pitchFamily="18" charset="0"/>
                <a:ea typeface="Times New Roman" pitchFamily="18" charset="0"/>
                <a:cs typeface="B Nazanin" pitchFamily="2" charset="-78"/>
              </a:rPr>
              <a:t>هدف‌های ویژه:</a:t>
            </a:r>
          </a:p>
          <a:p>
            <a:pPr marL="457200" indent="-457200" algn="just" rtl="1" eaLnBrk="1" hangingPunct="1">
              <a:lnSpc>
                <a:spcPct val="150000"/>
              </a:lnSpc>
              <a:spcBef>
                <a:spcPts val="200"/>
              </a:spcBef>
              <a:buFont typeface="Arial" charset="0"/>
              <a:buChar char="•"/>
            </a:pPr>
            <a:r>
              <a:rPr lang="fa-IR" dirty="0">
                <a:latin typeface="Times New Roman" pitchFamily="18" charset="0"/>
                <a:ea typeface="Calibri" pitchFamily="34" charset="0"/>
                <a:cs typeface="B Nazanin" pitchFamily="2" charset="-78"/>
              </a:rPr>
              <a:t>مقایسه تاثیر پروتکل‌های </a:t>
            </a:r>
            <a:r>
              <a:rPr lang="fa-IR" dirty="0" smtClean="0">
                <a:latin typeface="Times New Roman" pitchFamily="18" charset="0"/>
                <a:ea typeface="Calibri" pitchFamily="34" charset="0"/>
                <a:cs typeface="B Nazanin" pitchFamily="2" charset="-78"/>
              </a:rPr>
              <a:t>ثبات دهنده مرکزی، </a:t>
            </a:r>
            <a:r>
              <a:rPr lang="fa-IR" dirty="0">
                <a:latin typeface="Times New Roman" pitchFamily="18" charset="0"/>
                <a:ea typeface="Calibri" pitchFamily="34" charset="0"/>
                <a:cs typeface="B Nazanin" pitchFamily="2" charset="-78"/>
              </a:rPr>
              <a:t>ماساژ و رفلکسولوژی کف پا بر درد مردان مبتلا به کمردرد مزمن مکانیکی؛</a:t>
            </a:r>
            <a:endParaRPr lang="en-US" sz="2000" dirty="0">
              <a:latin typeface="Times New Roman" pitchFamily="18" charset="0"/>
              <a:ea typeface="Calibri" pitchFamily="34" charset="0"/>
              <a:cs typeface="B Nazanin" pitchFamily="2" charset="-78"/>
            </a:endParaRPr>
          </a:p>
          <a:p>
            <a:pPr marL="457200" indent="-457200" algn="just" rtl="1" eaLnBrk="1" hangingPunct="1">
              <a:lnSpc>
                <a:spcPct val="150000"/>
              </a:lnSpc>
              <a:spcAft>
                <a:spcPts val="1000"/>
              </a:spcAft>
              <a:buFont typeface="Arial" charset="0"/>
              <a:buChar char="•"/>
            </a:pPr>
            <a:r>
              <a:rPr lang="fa-IR" dirty="0">
                <a:latin typeface="Times New Roman" pitchFamily="18" charset="0"/>
                <a:ea typeface="Calibri" pitchFamily="34" charset="0"/>
                <a:cs typeface="B Nazanin" pitchFamily="2" charset="-78"/>
              </a:rPr>
              <a:t>مقایسه تاثیر پروتکل‌های </a:t>
            </a:r>
            <a:r>
              <a:rPr lang="fa-IR" dirty="0" smtClean="0">
                <a:latin typeface="Times New Roman" pitchFamily="18" charset="0"/>
                <a:ea typeface="Calibri" pitchFamily="34" charset="0"/>
                <a:cs typeface="B Nazanin" pitchFamily="2" charset="-78"/>
              </a:rPr>
              <a:t>ثبات دهنده مرکزی، </a:t>
            </a:r>
            <a:r>
              <a:rPr lang="fa-IR" dirty="0">
                <a:latin typeface="Times New Roman" pitchFamily="18" charset="0"/>
                <a:ea typeface="Calibri" pitchFamily="34" charset="0"/>
                <a:cs typeface="B Nazanin" pitchFamily="2" charset="-78"/>
              </a:rPr>
              <a:t>ماساژ و رفلکسولوژی کف پا بر عملکرد مردان مبتلا به کمردرد مزمن مکانیکی.</a:t>
            </a:r>
            <a:endParaRPr lang="en-US" sz="2000" dirty="0">
              <a:latin typeface="Times New Roman" pitchFamily="18" charset="0"/>
              <a:ea typeface="Calibri" pitchFamily="34" charset="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60"/>
          <p:cNvSpPr>
            <a:spLocks noGrp="1"/>
          </p:cNvSpPr>
          <p:nvPr>
            <p:ph type="title"/>
          </p:nvPr>
        </p:nvSpPr>
        <p:spPr/>
        <p:txBody>
          <a:bodyPr anchor="ctr"/>
          <a:lstStyle/>
          <a:p>
            <a:pPr algn="ctr" rtl="1"/>
            <a:r>
              <a:rPr lang="fa-IR" smtClean="0">
                <a:cs typeface="B Titr" pitchFamily="2" charset="-78"/>
              </a:rPr>
              <a:t>فرضیه‌های پژوهش</a:t>
            </a:r>
            <a:endParaRPr lang="en-US" smtClean="0">
              <a:cs typeface="B Titr" pitchFamily="2" charset="-78"/>
            </a:endParaRPr>
          </a:p>
        </p:txBody>
      </p:sp>
      <p:sp>
        <p:nvSpPr>
          <p:cNvPr id="16387" name="Rectangle 3"/>
          <p:cNvSpPr>
            <a:spLocks noChangeArrowheads="1"/>
          </p:cNvSpPr>
          <p:nvPr/>
        </p:nvSpPr>
        <p:spPr bwMode="auto">
          <a:xfrm>
            <a:off x="1008063" y="2384425"/>
            <a:ext cx="7489825" cy="206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42900" indent="-342900" algn="just" rtl="1" eaLnBrk="1" hangingPunct="1">
              <a:lnSpc>
                <a:spcPct val="150000"/>
              </a:lnSpc>
              <a:spcAft>
                <a:spcPts val="1000"/>
              </a:spcAft>
              <a:buFont typeface="Arial" charset="0"/>
              <a:buChar char="•"/>
            </a:pPr>
            <a:r>
              <a:rPr lang="fa-IR" dirty="0">
                <a:latin typeface="Times New Roman" pitchFamily="18" charset="0"/>
                <a:ea typeface="Calibri" pitchFamily="34" charset="0"/>
                <a:cs typeface="B Nazanin" pitchFamily="2" charset="-78"/>
              </a:rPr>
              <a:t>بین تاثیر سه پروتکل </a:t>
            </a:r>
            <a:r>
              <a:rPr lang="fa-IR" dirty="0" smtClean="0">
                <a:latin typeface="Times New Roman" pitchFamily="18" charset="0"/>
                <a:ea typeface="Calibri" pitchFamily="34" charset="0"/>
                <a:cs typeface="B Nazanin" pitchFamily="2" charset="-78"/>
              </a:rPr>
              <a:t>ثبات دهنده مرکزی، </a:t>
            </a:r>
            <a:r>
              <a:rPr lang="fa-IR" dirty="0">
                <a:latin typeface="Times New Roman" pitchFamily="18" charset="0"/>
                <a:ea typeface="Calibri" pitchFamily="34" charset="0"/>
                <a:cs typeface="B Nazanin" pitchFamily="2" charset="-78"/>
              </a:rPr>
              <a:t>ماساژ و رفلکسولوژی کف پا بر درد مردان مبتلا به کمردرد مزمن مکانیکال تفاوت وجود دارد.</a:t>
            </a:r>
            <a:endParaRPr lang="en-US" sz="2000" dirty="0">
              <a:latin typeface="Times New Roman" pitchFamily="18" charset="0"/>
              <a:ea typeface="Calibri" pitchFamily="34" charset="0"/>
              <a:cs typeface="B Nazanin" pitchFamily="2" charset="-78"/>
            </a:endParaRPr>
          </a:p>
          <a:p>
            <a:pPr marL="342900" indent="-342900" algn="just" rtl="1" eaLnBrk="1" hangingPunct="1">
              <a:buFont typeface="Arial" charset="0"/>
              <a:buChar char="•"/>
            </a:pPr>
            <a:r>
              <a:rPr lang="fa-IR" dirty="0">
                <a:latin typeface="Times New Roman" pitchFamily="18" charset="0"/>
                <a:ea typeface="Calibri" pitchFamily="34" charset="0"/>
                <a:cs typeface="B Nazanin" pitchFamily="2" charset="-78"/>
              </a:rPr>
              <a:t>بین تاثیر سه پروتکل </a:t>
            </a:r>
            <a:r>
              <a:rPr lang="fa-IR" dirty="0" smtClean="0">
                <a:latin typeface="Times New Roman" pitchFamily="18" charset="0"/>
                <a:ea typeface="Calibri" pitchFamily="34" charset="0"/>
                <a:cs typeface="B Nazanin" pitchFamily="2" charset="-78"/>
              </a:rPr>
              <a:t>ثبات دهنده مرکزی، </a:t>
            </a:r>
            <a:r>
              <a:rPr lang="fa-IR" dirty="0">
                <a:latin typeface="Times New Roman" pitchFamily="18" charset="0"/>
                <a:ea typeface="Calibri" pitchFamily="34" charset="0"/>
                <a:cs typeface="B Nazanin" pitchFamily="2" charset="-78"/>
              </a:rPr>
              <a:t>ماساژ و رفلکسولوژی کف پا بر عملکرد مردان مبتلا به کمردرد مزمن مکانیکال تفاوت وجود دارد.</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xmlns="" val="1668794637"/>
              </p:ext>
            </p:extLst>
          </p:nvPr>
        </p:nvGraphicFramePr>
        <p:xfrm>
          <a:off x="827088" y="1736725"/>
          <a:ext cx="7813675" cy="4777010"/>
        </p:xfrm>
        <a:graphic>
          <a:graphicData uri="http://schemas.openxmlformats.org/drawingml/2006/table">
            <a:tbl>
              <a:tblPr rtl="1" firstRow="1" firstCol="1" bandRow="1">
                <a:tableStyleId>{5C22544A-7EE6-4342-B048-85BDC9FD1C3A}</a:tableStyleId>
              </a:tblPr>
              <a:tblGrid>
                <a:gridCol w="1095258"/>
                <a:gridCol w="843608"/>
                <a:gridCol w="2312312"/>
                <a:gridCol w="3562497"/>
              </a:tblGrid>
              <a:tr h="211813">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پژوهشگر</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سال</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موضوع پژوهش</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یافته‌ها</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r>
              <a:tr h="635439">
                <a:tc>
                  <a:txBody>
                    <a:bodyPr/>
                    <a:lstStyle/>
                    <a:p>
                      <a:pPr marL="0" marR="0" algn="ctr" rtl="1">
                        <a:lnSpc>
                          <a:spcPct val="115000"/>
                        </a:lnSpc>
                        <a:spcBef>
                          <a:spcPts val="0"/>
                        </a:spcBef>
                        <a:spcAft>
                          <a:spcPts val="1000"/>
                        </a:spcAft>
                      </a:pPr>
                      <a:r>
                        <a:rPr lang="fa-IR" sz="1400" b="0" dirty="0" smtClean="0">
                          <a:effectLst/>
                          <a:latin typeface="+mn-lt"/>
                          <a:ea typeface="+mn-ea"/>
                          <a:cs typeface="B Titr" panose="00000700000000000000" pitchFamily="2" charset="-78"/>
                        </a:rPr>
                        <a:t>صفدری</a:t>
                      </a:r>
                      <a:endParaRPr lang="en-US" sz="1100" b="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a:t>
                      </a:r>
                      <a:r>
                        <a:rPr lang="fa-IR" sz="1100" dirty="0" smtClean="0">
                          <a:effectLst/>
                          <a:cs typeface="B Titr" panose="00000700000000000000" pitchFamily="2" charset="-78"/>
                        </a:rPr>
                        <a:t>1393)</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تاثیر تمرینات</a:t>
                      </a:r>
                      <a:r>
                        <a:rPr lang="fa-IR" sz="1100" baseline="0" dirty="0" smtClean="0">
                          <a:effectLst/>
                          <a:cs typeface="B Titr" panose="00000700000000000000" pitchFamily="2" charset="-78"/>
                        </a:rPr>
                        <a:t> ثبات دهنده مرکزی بر درد وناتوانی عملکردی بیماران مبتلا به کمردرد مزمن غیر اختصاصی</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a:effectLst/>
                          <a:cs typeface="B Titr" panose="00000700000000000000" pitchFamily="2" charset="-78"/>
                        </a:rPr>
                        <a:t>روش‌های درمانی استفاده شده در بهبود کمردرد مفید بوده و ضعف </a:t>
                      </a:r>
                      <a:r>
                        <a:rPr lang="fa-IR" sz="1100" dirty="0" smtClean="0">
                          <a:effectLst/>
                          <a:cs typeface="B Titr" panose="00000700000000000000" pitchFamily="2" charset="-78"/>
                        </a:rPr>
                        <a:t>عضلات</a:t>
                      </a:r>
                      <a:r>
                        <a:rPr lang="fa-IR" sz="1100" baseline="0" dirty="0" smtClean="0">
                          <a:effectLst/>
                          <a:cs typeface="B Titr" panose="00000700000000000000" pitchFamily="2" charset="-78"/>
                        </a:rPr>
                        <a:t> ثبان دهنده را کاهش داده و باعث بهبود عملکرد بیماران مبتلا به کمردرد شده</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r>
              <a:tr h="1102518">
                <a:tc>
                  <a:txBody>
                    <a:bodyPr/>
                    <a:lstStyle/>
                    <a:p>
                      <a:pPr marL="0" marR="0" algn="ctr" rtl="1">
                        <a:lnSpc>
                          <a:spcPct val="115000"/>
                        </a:lnSpc>
                        <a:spcBef>
                          <a:spcPts val="0"/>
                        </a:spcBef>
                        <a:spcAft>
                          <a:spcPts val="1000"/>
                        </a:spcAft>
                      </a:pPr>
                      <a:r>
                        <a:rPr lang="fa-IR" sz="1600" dirty="0" smtClean="0">
                          <a:effectLst/>
                          <a:cs typeface="B Titr" panose="00000700000000000000" pitchFamily="2" charset="-78"/>
                        </a:rPr>
                        <a:t>همتی</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1390</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تاثير تمرينات ثبات دهنده مرکزی فشرده و تحت نظر بر درد و ناتوانی زنان مبتلا به كمردرد مزمن غیراختصاصی</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تمرینات ثبات دهنده مرکزی می‌توانند باعث کاهش شدت درد و بهبود عملکرد (کاهش ناتوانی) در زنان مبتلا به کمردرد مزمن می‌شود. تمرکز اصلی روی عضلات ثبات</a:t>
                      </a:r>
                      <a:r>
                        <a:rPr lang="fa-IR" sz="1100" baseline="0" dirty="0" smtClean="0">
                          <a:effectLst/>
                          <a:cs typeface="B Titr" panose="00000700000000000000" pitchFamily="2" charset="-78"/>
                        </a:rPr>
                        <a:t> دهنده</a:t>
                      </a:r>
                      <a:r>
                        <a:rPr lang="fa-IR" sz="1100" dirty="0" smtClean="0">
                          <a:effectLst/>
                          <a:cs typeface="B Titr" panose="00000700000000000000" pitchFamily="2" charset="-78"/>
                        </a:rPr>
                        <a:t> نقشی کلیدی در حفظ ثبات ستون مهره‌ها دارد و بازآموزی عضلات اولین گام در بهبود کمردرد محسوب می‌شود</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r>
              <a:tr h="1543524">
                <a:tc>
                  <a:txBody>
                    <a:bodyPr/>
                    <a:lstStyle/>
                    <a:p>
                      <a:pPr marL="0" marR="0" algn="ctr" rtl="1">
                        <a:lnSpc>
                          <a:spcPct val="115000"/>
                        </a:lnSpc>
                        <a:spcBef>
                          <a:spcPts val="0"/>
                        </a:spcBef>
                        <a:spcAft>
                          <a:spcPts val="1000"/>
                        </a:spcAft>
                      </a:pPr>
                      <a:r>
                        <a:rPr lang="fa-IR" sz="1400" dirty="0" smtClean="0">
                          <a:effectLst/>
                          <a:latin typeface="Times New Roman" panose="02020603050405020304" pitchFamily="18" charset="0"/>
                          <a:ea typeface="Calibri" panose="020F0502020204030204" pitchFamily="34" charset="0"/>
                          <a:cs typeface="B Titr" panose="00000700000000000000" pitchFamily="2" charset="-78"/>
                        </a:rPr>
                        <a:t>غیاثی</a:t>
                      </a:r>
                      <a:endParaRPr lang="en-US" sz="14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ctr"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1385</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تاثیرورزش‌های ویلیام و ثبات دهنده بر عملکرد بیماران با کمردرد مزمن مکانیکال</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به نظر می‌رسد ورزش‌های ثبات دهنده برای بی ثباتی‌های بزرگ ستون مهره‌ها مفیدتر است و برای بیماران با کمردرد غیر اختصاصی مفیدتر است</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r>
              <a:tr h="1102518">
                <a:tc>
                  <a:txBody>
                    <a:bodyPr/>
                    <a:lstStyle/>
                    <a:p>
                      <a:pPr marL="0" marR="0" algn="ctr" rtl="1">
                        <a:lnSpc>
                          <a:spcPct val="115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پناهی </a:t>
                      </a:r>
                      <a:endParaRPr lang="fa-IR" sz="1100" dirty="0" smtClean="0">
                        <a:effectLst/>
                        <a:latin typeface="Times New Roman" panose="02020603050405020304" pitchFamily="18" charset="0"/>
                        <a:ea typeface="Calibri" panose="020F0502020204030204" pitchFamily="34" charset="0"/>
                        <a:cs typeface="B Titr" panose="00000700000000000000" pitchFamily="2" charset="-78"/>
                      </a:endParaRPr>
                    </a:p>
                    <a:p>
                      <a:pPr marL="0" marR="0" algn="ctr"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lvl="0" indent="0" algn="ctr" defTabSz="457207" rtl="1" eaLnBrk="1" fontAlgn="auto" latinLnBrk="0" hangingPunct="1">
                        <a:lnSpc>
                          <a:spcPct val="115000"/>
                        </a:lnSpc>
                        <a:spcBef>
                          <a:spcPts val="0"/>
                        </a:spcBef>
                        <a:spcAft>
                          <a:spcPts val="1000"/>
                        </a:spcAft>
                        <a:buClrTx/>
                        <a:buSzTx/>
                        <a:buFontTx/>
                        <a:buNone/>
                        <a:tabLst/>
                        <a:defRPr/>
                      </a:pPr>
                      <a:r>
                        <a:rPr kumimoji="0" lang="fa-IR" sz="1100" b="0" i="0" u="none" strike="noStrike" kern="1200" cap="none" spc="0" normalizeH="0" baseline="0" noProof="0" dirty="0" smtClean="0">
                          <a:ln>
                            <a:noFill/>
                          </a:ln>
                          <a:solidFill>
                            <a:prstClr val="black"/>
                          </a:solidFill>
                          <a:effectLst/>
                          <a:uLnTx/>
                          <a:uFillTx/>
                          <a:latin typeface="+mn-lt"/>
                          <a:ea typeface="+mn-ea"/>
                          <a:cs typeface="B Titr" panose="00000700000000000000" pitchFamily="2" charset="-78"/>
                        </a:rPr>
                        <a:t>1390</a:t>
                      </a:r>
                      <a:endParaRPr kumimoji="0" lang="en-US" sz="11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B Titr" panose="00000700000000000000" pitchFamily="2" charset="-78"/>
                      </a:endParaRPr>
                    </a:p>
                    <a:p>
                      <a:pPr marL="0" marR="0" algn="ctr"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مقایسه اثر ماساژ و مدالیتی بر درد و عملکرد زنان مبتلا به کمردرد غیر اختصاصی مزمن</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هر دو روش در کاهش شدت درد و افزایش میزان فلکشن در پس‌آزمون تفاوت چشم‌گیری ایجاد کرده و در مقایسه‌ی بین گروهی، ماساژ از اثر بیشتری نسبت به مدالیتی برخوردار بوده است. پژوهشگران در انتها به این نتیجه رسیدند که در دوره زمانی کوتاه، ماساژ نسبت به مدالیتی اثرات بهتری بر کاهش درد و افزایش عملکرد این افراد دارد.</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51" marR="53551" marT="0" marB="0" anchor="ctr"/>
                </a:tc>
              </a:tr>
            </a:tbl>
          </a:graphicData>
        </a:graphic>
      </p:graphicFrame>
      <p:sp>
        <p:nvSpPr>
          <p:cNvPr id="18466" name="Title 60"/>
          <p:cNvSpPr>
            <a:spLocks noGrp="1"/>
          </p:cNvSpPr>
          <p:nvPr>
            <p:ph type="title"/>
          </p:nvPr>
        </p:nvSpPr>
        <p:spPr/>
        <p:txBody>
          <a:bodyPr anchor="ctr"/>
          <a:lstStyle/>
          <a:p>
            <a:pPr algn="ctr" rtl="1"/>
            <a:r>
              <a:rPr lang="fa-IR" smtClean="0">
                <a:cs typeface="B Titr" pitchFamily="2" charset="-78"/>
              </a:rPr>
              <a:t>ادبیات و پیشینه پژوهش</a:t>
            </a:r>
            <a:endParaRPr lang="en-US" smtClean="0">
              <a:cs typeface="B Titr"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60"/>
          <p:cNvSpPr>
            <a:spLocks noGrp="1"/>
          </p:cNvSpPr>
          <p:nvPr>
            <p:ph type="title"/>
          </p:nvPr>
        </p:nvSpPr>
        <p:spPr/>
        <p:txBody>
          <a:bodyPr anchor="ctr"/>
          <a:lstStyle/>
          <a:p>
            <a:pPr algn="ctr" rtl="1"/>
            <a:r>
              <a:rPr lang="fa-IR" smtClean="0">
                <a:cs typeface="B Titr" pitchFamily="2" charset="-78"/>
              </a:rPr>
              <a:t>ادبیات و پیشینه پژوهش</a:t>
            </a:r>
            <a:endParaRPr lang="en-US" smtClean="0">
              <a:cs typeface="B Tit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xmlns="" val="2105223274"/>
              </p:ext>
            </p:extLst>
          </p:nvPr>
        </p:nvGraphicFramePr>
        <p:xfrm>
          <a:off x="755649" y="1592263"/>
          <a:ext cx="7669214" cy="5040313"/>
        </p:xfrm>
        <a:graphic>
          <a:graphicData uri="http://schemas.openxmlformats.org/drawingml/2006/table">
            <a:tbl>
              <a:tblPr rtl="1" firstRow="1" firstCol="1" bandRow="1">
                <a:tableStyleId>{5C22544A-7EE6-4342-B048-85BDC9FD1C3A}</a:tableStyleId>
              </a:tblPr>
              <a:tblGrid>
                <a:gridCol w="1075009"/>
                <a:gridCol w="828012"/>
                <a:gridCol w="2269559"/>
                <a:gridCol w="3496634"/>
              </a:tblGrid>
              <a:tr h="231895">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پژوهشگر</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سال</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موضوع پژوهش</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یافته‌ها</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r>
              <a:tr h="1186758">
                <a:tc>
                  <a:txBody>
                    <a:bodyPr/>
                    <a:lstStyle/>
                    <a:p>
                      <a:pPr marL="0" marR="0" algn="ctr" rtl="1">
                        <a:lnSpc>
                          <a:spcPct val="115000"/>
                        </a:lnSpc>
                        <a:spcBef>
                          <a:spcPts val="0"/>
                        </a:spcBef>
                        <a:spcAft>
                          <a:spcPts val="1000"/>
                        </a:spcAft>
                      </a:pPr>
                      <a:r>
                        <a:rPr lang="fa-IR" sz="1400" dirty="0" smtClean="0">
                          <a:effectLst/>
                          <a:latin typeface="Times New Roman" panose="02020603050405020304" pitchFamily="18" charset="0"/>
                          <a:ea typeface="Calibri" panose="020F0502020204030204" pitchFamily="34" charset="0"/>
                          <a:cs typeface="B Titr" panose="00000700000000000000" pitchFamily="2" charset="-78"/>
                        </a:rPr>
                        <a:t>خان‌زاده</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48" marR="53548" marT="0" marB="0" anchor="ctr"/>
                </a:tc>
                <a:tc>
                  <a:txBody>
                    <a:bodyPr/>
                    <a:lstStyle/>
                    <a:p>
                      <a:pPr marL="0" marR="0" algn="ctr" rtl="1">
                        <a:lnSpc>
                          <a:spcPct val="115000"/>
                        </a:lnSpc>
                        <a:spcBef>
                          <a:spcPts val="0"/>
                        </a:spcBef>
                        <a:spcAft>
                          <a:spcPts val="1000"/>
                        </a:spcAft>
                      </a:pPr>
                      <a:r>
                        <a:rPr kumimoji="0" lang="fa-IR" sz="1100" b="0" i="0" u="none" strike="noStrike" kern="1200" cap="none" spc="0" normalizeH="0" baseline="0" noProof="0" dirty="0" smtClean="0">
                          <a:ln>
                            <a:noFill/>
                          </a:ln>
                          <a:solidFill>
                            <a:prstClr val="black"/>
                          </a:solidFill>
                          <a:effectLst/>
                          <a:uLnTx/>
                          <a:uFillTx/>
                          <a:latin typeface="+mn-lt"/>
                          <a:ea typeface="+mn-ea"/>
                          <a:cs typeface="B Titr" panose="00000700000000000000" pitchFamily="2" charset="-78"/>
                        </a:rPr>
                        <a:t>1391</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48" marR="53548"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تاثیر پروتکل حرکتی ترکیبی و ماساژ بر عملکرد جسمانی و کیفیت زندگی مردان مبتلا به کمردرد مزمن ناشی از فتق دیسک کمری</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48" marR="53548"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گروه تجربی بعد از اجرای تمرین از لحاظ عملکرد جسمانی و کاهش درد تفاوت معناداری داشته است. پژوهشگر نتیجه‌گیری کرده که برنامه فوق سبب بهبود کیفیت زندگی و عملکرد جسمانی در گروه تجربی شده است.</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3548" marR="53548" marT="0" marB="0" anchor="ctr"/>
                </a:tc>
              </a:tr>
              <a:tr h="1352723">
                <a:tc>
                  <a:txBody>
                    <a:bodyPr/>
                    <a:lstStyle/>
                    <a:p>
                      <a:pPr marL="0" marR="0" algn="ctr" rtl="1">
                        <a:lnSpc>
                          <a:spcPct val="115000"/>
                        </a:lnSpc>
                        <a:spcBef>
                          <a:spcPts val="0"/>
                        </a:spcBef>
                        <a:spcAft>
                          <a:spcPts val="1000"/>
                        </a:spcAft>
                      </a:pPr>
                      <a:r>
                        <a:rPr lang="fa-IR" sz="1400" dirty="0" smtClean="0">
                          <a:effectLst/>
                          <a:latin typeface="Times New Roman" panose="02020603050405020304" pitchFamily="18" charset="0"/>
                          <a:ea typeface="Calibri" panose="020F0502020204030204" pitchFamily="34" charset="0"/>
                          <a:cs typeface="B Titr" panose="00000700000000000000" pitchFamily="2" charset="-78"/>
                        </a:rPr>
                        <a:t>موقر</a:t>
                      </a:r>
                      <a:endParaRPr lang="en-US" sz="14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ctr" rtl="1">
                        <a:lnSpc>
                          <a:spcPct val="115000"/>
                        </a:lnSpc>
                        <a:spcBef>
                          <a:spcPts val="0"/>
                        </a:spcBef>
                        <a:spcAft>
                          <a:spcPts val="1000"/>
                        </a:spcAft>
                      </a:pPr>
                      <a:r>
                        <a:rPr kumimoji="0" lang="fa-IR" sz="1100" b="0" i="0" u="none" strike="noStrike" kern="1200" cap="none" spc="0" normalizeH="0" baseline="0" noProof="0" dirty="0" smtClean="0">
                          <a:ln>
                            <a:noFill/>
                          </a:ln>
                          <a:solidFill>
                            <a:prstClr val="black"/>
                          </a:solidFill>
                          <a:effectLst/>
                          <a:uLnTx/>
                          <a:uFillTx/>
                          <a:latin typeface="+mn-lt"/>
                          <a:ea typeface="+mn-ea"/>
                          <a:cs typeface="B Titr" panose="00000700000000000000" pitchFamily="2" charset="-78"/>
                        </a:rPr>
                        <a:t>1391</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تاثير رفلکسولوژی کف پا بر ميزان کاهش کمردردهای ناشی از ديسکوپاتی</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رفلکسولوژی کف پا می‌تواند به‌عنوان يک روش جهت کاهش کمردردهای ناشی از ديسکوپاتی، موثر باشد.</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r>
              <a:tr h="1186758">
                <a:tc>
                  <a:txBody>
                    <a:bodyPr/>
                    <a:lstStyle/>
                    <a:p>
                      <a:pPr marL="0" marR="0" algn="ctr" rtl="1">
                        <a:lnSpc>
                          <a:spcPct val="115000"/>
                        </a:lnSpc>
                        <a:spcBef>
                          <a:spcPts val="0"/>
                        </a:spcBef>
                        <a:spcAft>
                          <a:spcPts val="100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ناظم‌زاده</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lvl="0" indent="0" algn="ctr" defTabSz="457207" rtl="1" eaLnBrk="1" fontAlgn="auto" latinLnBrk="0" hangingPunct="1">
                        <a:lnSpc>
                          <a:spcPct val="115000"/>
                        </a:lnSpc>
                        <a:spcBef>
                          <a:spcPts val="0"/>
                        </a:spcBef>
                        <a:spcAft>
                          <a:spcPts val="1000"/>
                        </a:spcAft>
                        <a:buClrTx/>
                        <a:buSzTx/>
                        <a:buFontTx/>
                        <a:buNone/>
                        <a:tabLst/>
                        <a:defRPr/>
                      </a:pPr>
                      <a:r>
                        <a:rPr kumimoji="0" lang="fa-IR" sz="1100" b="0" i="0" u="none" strike="noStrike" kern="1200" cap="none" spc="0" normalizeH="0" baseline="0" noProof="0" dirty="0" smtClean="0">
                          <a:ln>
                            <a:noFill/>
                          </a:ln>
                          <a:solidFill>
                            <a:prstClr val="black"/>
                          </a:solidFill>
                          <a:effectLst/>
                          <a:uLnTx/>
                          <a:uFillTx/>
                          <a:latin typeface="+mn-lt"/>
                          <a:ea typeface="+mn-ea"/>
                          <a:cs typeface="B Titr" panose="00000700000000000000" pitchFamily="2" charset="-78"/>
                        </a:rPr>
                        <a:t>1391</a:t>
                      </a:r>
                      <a:endParaRPr kumimoji="0" lang="en-US" sz="11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B Titr" panose="00000700000000000000" pitchFamily="2" charset="-78"/>
                      </a:endParaRPr>
                    </a:p>
                    <a:p>
                      <a:pPr marL="0" marR="0" algn="ctr"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تاثير ماساژ بازتابي پا بر شدت درد در بيماران مبتلا به کمردرد مزمن مراجعه کننده به بخش فيزيوتراپي بيمارستان بقيه‌اله شهر تهران</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fa-IR" sz="1100" dirty="0" smtClean="0">
                          <a:effectLst/>
                          <a:latin typeface="Times New Roman" panose="02020603050405020304" pitchFamily="18" charset="0"/>
                          <a:ea typeface="Calibri" panose="020F0502020204030204" pitchFamily="34" charset="0"/>
                          <a:cs typeface="B Titr" panose="00000700000000000000" pitchFamily="2" charset="-78"/>
                        </a:rPr>
                        <a:t>رفلکسولوژي پا در کاهش درد در بيماران مبتلا به کمردرد موثر است. پژوهشگر در نهایت بیان می‌دارد که پرستاران از رفلکسولوژي پا جهت کاهش درد در بيماران مبتلا به کمردرد استفاده کنند.</a:t>
                      </a:r>
                    </a:p>
                    <a:p>
                      <a:pPr marL="0" marR="0" algn="justLow" rtl="1">
                        <a:lnSpc>
                          <a:spcPct val="115000"/>
                        </a:lnSpc>
                        <a:spcBef>
                          <a:spcPts val="0"/>
                        </a:spcBef>
                        <a:spcAft>
                          <a:spcPts val="1000"/>
                        </a:spcAft>
                      </a:pP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68583" marR="68583" marT="0" marB="0" anchor="ctr"/>
                </a:tc>
              </a:tr>
              <a:tr h="1082179">
                <a:tc>
                  <a:txBody>
                    <a:bodyPr/>
                    <a:lstStyle/>
                    <a:p>
                      <a:pPr marL="0" marR="0" algn="ctr" rtl="1">
                        <a:lnSpc>
                          <a:spcPct val="115000"/>
                        </a:lnSpc>
                        <a:spcBef>
                          <a:spcPts val="0"/>
                        </a:spcBef>
                        <a:spcAft>
                          <a:spcPts val="1000"/>
                        </a:spcAft>
                      </a:pPr>
                      <a:r>
                        <a:rPr lang="ar-SA" sz="1200" dirty="0" smtClean="0">
                          <a:effectLst/>
                          <a:cs typeface="B Titr" panose="00000700000000000000" pitchFamily="2" charset="-78"/>
                        </a:rPr>
                        <a:t>اقبالی</a:t>
                      </a:r>
                      <a:endParaRPr lang="ar-SA" sz="1100" dirty="0">
                        <a:effectLst/>
                        <a:cs typeface="B Titr" panose="00000700000000000000" pitchFamily="2" charset="-78"/>
                      </a:endParaRPr>
                    </a:p>
                  </a:txBody>
                  <a:tcPr marL="68583" marR="68583" marT="0" marB="0" anchor="ctr"/>
                </a:tc>
                <a:tc>
                  <a:txBody>
                    <a:bodyPr/>
                    <a:lstStyle/>
                    <a:p>
                      <a:pPr marL="0" marR="0" algn="ctr" rtl="1">
                        <a:lnSpc>
                          <a:spcPct val="115000"/>
                        </a:lnSpc>
                        <a:spcBef>
                          <a:spcPts val="0"/>
                        </a:spcBef>
                        <a:spcAft>
                          <a:spcPts val="1000"/>
                        </a:spcAft>
                      </a:pPr>
                      <a:r>
                        <a:rPr lang="ar-SA" sz="1100" dirty="0" smtClean="0">
                          <a:effectLst/>
                          <a:cs typeface="B Titr" panose="00000700000000000000" pitchFamily="2" charset="-78"/>
                        </a:rPr>
                        <a:t>1389</a:t>
                      </a:r>
                      <a:endParaRPr lang="ar-SA" sz="1100" dirty="0">
                        <a:effectLst/>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ar-SA" sz="1100" dirty="0" smtClean="0">
                          <a:effectLst/>
                          <a:cs typeface="B Titr" panose="00000700000000000000" pitchFamily="2" charset="-78"/>
                        </a:rPr>
                        <a:t>بررسی تاثیر رفلکسولوژی بر درد پرستاران مبتلا به کمردرد مزمن شاغل در بیمارستان‌های دانشگاه علوم پزشکی اصفهان</a:t>
                      </a:r>
                      <a:endParaRPr lang="ar-SA" sz="1100" dirty="0">
                        <a:effectLst/>
                        <a:cs typeface="B Titr" panose="00000700000000000000" pitchFamily="2" charset="-78"/>
                      </a:endParaRPr>
                    </a:p>
                  </a:txBody>
                  <a:tcPr marL="68583" marR="68583" marT="0" marB="0" anchor="ctr"/>
                </a:tc>
                <a:tc>
                  <a:txBody>
                    <a:bodyPr/>
                    <a:lstStyle/>
                    <a:p>
                      <a:pPr marL="0" marR="0" algn="justLow" rtl="1">
                        <a:lnSpc>
                          <a:spcPct val="115000"/>
                        </a:lnSpc>
                        <a:spcBef>
                          <a:spcPts val="0"/>
                        </a:spcBef>
                        <a:spcAft>
                          <a:spcPts val="1000"/>
                        </a:spcAft>
                      </a:pPr>
                      <a:r>
                        <a:rPr lang="ar-SA" sz="1100" dirty="0" smtClean="0">
                          <a:effectLst/>
                          <a:cs typeface="B Titr" panose="00000700000000000000" pitchFamily="2" charset="-78"/>
                        </a:rPr>
                        <a:t>به اثرات مثبت رفلکسولوژی بر روی بیماران ذکر شده، اشاره کرده و بیان می‌دارد که رفلکسولوژی می‌تواند به عنوان کاهش دهنده‌ی خوبی برای درد استفاده شود.</a:t>
                      </a:r>
                      <a:endParaRPr lang="ar-SA" sz="1100" dirty="0">
                        <a:effectLst/>
                        <a:cs typeface="B Titr" panose="00000700000000000000" pitchFamily="2" charset="-78"/>
                      </a:endParaRPr>
                    </a:p>
                  </a:txBody>
                  <a:tcPr marL="68583" marR="68583" marT="0" marB="0"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60"/>
          <p:cNvSpPr>
            <a:spLocks noGrp="1"/>
          </p:cNvSpPr>
          <p:nvPr>
            <p:ph type="title"/>
          </p:nvPr>
        </p:nvSpPr>
        <p:spPr/>
        <p:txBody>
          <a:bodyPr anchor="ctr"/>
          <a:lstStyle/>
          <a:p>
            <a:pPr algn="ctr" rtl="1"/>
            <a:r>
              <a:rPr lang="fa-IR" smtClean="0">
                <a:cs typeface="B Titr" pitchFamily="2" charset="-78"/>
              </a:rPr>
              <a:t>ادبیات و پیشینه پژوهش</a:t>
            </a:r>
            <a:endParaRPr lang="en-US" smtClean="0">
              <a:cs typeface="B Titr"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xmlns="" val="3132502871"/>
              </p:ext>
            </p:extLst>
          </p:nvPr>
        </p:nvGraphicFramePr>
        <p:xfrm>
          <a:off x="684213" y="1484313"/>
          <a:ext cx="7956550" cy="4052449"/>
        </p:xfrm>
        <a:graphic>
          <a:graphicData uri="http://schemas.openxmlformats.org/drawingml/2006/table">
            <a:tbl>
              <a:tblPr rtl="1" firstRow="1" firstCol="1" bandRow="1">
                <a:tableStyleId>{5C22544A-7EE6-4342-B048-85BDC9FD1C3A}</a:tableStyleId>
              </a:tblPr>
              <a:tblGrid>
                <a:gridCol w="1115284"/>
                <a:gridCol w="859034"/>
                <a:gridCol w="2354592"/>
                <a:gridCol w="3627640"/>
              </a:tblGrid>
              <a:tr h="192786">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پژوهشگر</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سال</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موضوع پژوهش</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یافته‌ها</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r h="1102383">
                <a:tc>
                  <a:txBody>
                    <a:bodyPr/>
                    <a:lstStyle/>
                    <a:p>
                      <a:pPr marL="0" marR="0" algn="ctr" rtl="1">
                        <a:lnSpc>
                          <a:spcPct val="115000"/>
                        </a:lnSpc>
                        <a:spcBef>
                          <a:spcPts val="0"/>
                        </a:spcBef>
                        <a:spcAft>
                          <a:spcPts val="1000"/>
                        </a:spcAft>
                      </a:pPr>
                      <a:r>
                        <a:rPr lang="fa-IR" sz="1400" dirty="0" smtClean="0">
                          <a:effectLst/>
                          <a:cs typeface="B Titr" panose="00000700000000000000" pitchFamily="2" charset="-78"/>
                        </a:rPr>
                        <a:t>لاست</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2009</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کمردرد</a:t>
                      </a:r>
                      <a:r>
                        <a:rPr lang="fa-IR" sz="1100" baseline="0" dirty="0" smtClean="0">
                          <a:effectLst/>
                          <a:cs typeface="B Titr" panose="00000700000000000000" pitchFamily="2" charset="-78"/>
                        </a:rPr>
                        <a:t> مزمن: ارزیابی و درمان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تمرینات ثبات دهنده با تمرکز بر تقویت و توازن عضلات اصلی شکم و پشت، موجب بهبودی اندکی در درد و کارکرد بیماران مبتلا به کمردرد مزمن می‌شود. </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r h="783588">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هایدن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2007</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بررسی اثر تمرین درمانی برای درمان کمردرد غیر اختصاصی</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بیمارانی که تحت درمان غیر تهاجمی با ورزش قرار گرفتند، علاوه بر مشارکت فعال در درمان بهبودی در درد را نشان دادند، ضمن اینکه این تمرینات باعث افزایش توانایی‌های فردی می‌شود. </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r h="464793">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کیمبرلی</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2005</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بررسی اثر تمرینات یوگا بر درمان کمردرد مزمن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این تحقیق نشان داد که برنامه یوگا تحت یک برنامه حرکت درمانی با فعال کردن عضلات درگیر در ناحیه کمری باعث رفع گرفتگی ناحیه ای عضلات این منطقه باعث کاهش درد می‌شود </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r h="464793">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ماهر</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smtClean="0">
                          <a:effectLst/>
                          <a:cs typeface="B Titr" panose="00000700000000000000" pitchFamily="2" charset="-78"/>
                        </a:rPr>
                        <a:t>2004</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بررسی اثر درمان  های فیزیکی بر کمردر</a:t>
                      </a:r>
                      <a:r>
                        <a:rPr lang="fa-IR" sz="1100" baseline="0" dirty="0" smtClean="0">
                          <a:effectLst/>
                          <a:cs typeface="B Titr" panose="00000700000000000000" pitchFamily="2" charset="-78"/>
                        </a:rPr>
                        <a:t> مزمن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smtClean="0">
                          <a:effectLst/>
                          <a:cs typeface="B Titr" panose="00000700000000000000" pitchFamily="2" charset="-78"/>
                        </a:rPr>
                        <a:t>ابتدا ورزش و توانبخشی را در اولویت اول برای درمان کمردرد مزمن معرفی کرده و اين دو روش را داراي اثر زياد و پايدار مي داند و سپس روش‌هایی مانند طب سوزنی، ساپورت‌هاي كمري و پیلاتس را در اولویت بعد قرار می</a:t>
                      </a:r>
                      <a:r>
                        <a:rPr lang="fa-IR" sz="1100" baseline="0" dirty="0" smtClean="0">
                          <a:effectLst/>
                          <a:cs typeface="B Titr" panose="00000700000000000000" pitchFamily="2" charset="-78"/>
                        </a:rPr>
                        <a:t> دهد.</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r h="624190">
                <a:tc>
                  <a:txBody>
                    <a:bodyPr/>
                    <a:lstStyle/>
                    <a:p>
                      <a:pPr marL="0" marR="0" algn="ctr" rtl="1">
                        <a:lnSpc>
                          <a:spcPct val="115000"/>
                        </a:lnSpc>
                        <a:spcBef>
                          <a:spcPts val="0"/>
                        </a:spcBef>
                        <a:spcAft>
                          <a:spcPts val="1000"/>
                        </a:spcAft>
                      </a:pPr>
                      <a:r>
                        <a:rPr lang="fa-IR" sz="1600" dirty="0">
                          <a:effectLst/>
                          <a:cs typeface="B Titr" panose="00000700000000000000" pitchFamily="2" charset="-78"/>
                        </a:rPr>
                        <a:t>فارلان </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2009</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a:effectLst/>
                          <a:cs typeface="B Titr" panose="00000700000000000000" pitchFamily="2" charset="-78"/>
                        </a:rPr>
                        <a:t>بازبینی پژوهش‌های انجام شده به منظور بررسی تاثیر ماساژ بر روی کمردرد مزمن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c>
                  <a:txBody>
                    <a:bodyPr/>
                    <a:lstStyle/>
                    <a:p>
                      <a:pPr marL="0" marR="0" algn="justLow" rtl="1">
                        <a:lnSpc>
                          <a:spcPct val="115000"/>
                        </a:lnSpc>
                        <a:spcBef>
                          <a:spcPts val="0"/>
                        </a:spcBef>
                        <a:spcAft>
                          <a:spcPts val="1000"/>
                        </a:spcAft>
                      </a:pPr>
                      <a:r>
                        <a:rPr lang="fa-IR" sz="1100" dirty="0">
                          <a:effectLst/>
                          <a:cs typeface="B Titr" panose="00000700000000000000" pitchFamily="2" charset="-78"/>
                        </a:rPr>
                        <a:t>ماساژ ممکن است برای بیماران مبتلا به کمردرد غیر اختصاصی حاد و مزمن مفید باشد.</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5296" marR="55296" marT="0" marB="0" anchor="ct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60"/>
          <p:cNvSpPr>
            <a:spLocks noGrp="1"/>
          </p:cNvSpPr>
          <p:nvPr>
            <p:ph type="title"/>
          </p:nvPr>
        </p:nvSpPr>
        <p:spPr/>
        <p:txBody>
          <a:bodyPr anchor="ctr"/>
          <a:lstStyle/>
          <a:p>
            <a:pPr algn="ctr" rtl="1"/>
            <a:r>
              <a:rPr lang="fa-IR" smtClean="0">
                <a:cs typeface="B Titr" pitchFamily="2" charset="-78"/>
              </a:rPr>
              <a:t>ادبیات و پیشینه پژوهش</a:t>
            </a:r>
            <a:endParaRPr lang="en-US" smtClean="0">
              <a:cs typeface="B Titr"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xmlns="" val="4022632643"/>
              </p:ext>
            </p:extLst>
          </p:nvPr>
        </p:nvGraphicFramePr>
        <p:xfrm>
          <a:off x="935037" y="1700213"/>
          <a:ext cx="7597776" cy="4195552"/>
        </p:xfrm>
        <a:graphic>
          <a:graphicData uri="http://schemas.openxmlformats.org/drawingml/2006/table">
            <a:tbl>
              <a:tblPr rtl="1" firstRow="1" firstCol="1" bandRow="1">
                <a:tableStyleId>{5C22544A-7EE6-4342-B048-85BDC9FD1C3A}</a:tableStyleId>
              </a:tblPr>
              <a:tblGrid>
                <a:gridCol w="1064995"/>
                <a:gridCol w="820299"/>
                <a:gridCol w="2248419"/>
                <a:gridCol w="3464063"/>
              </a:tblGrid>
              <a:tr h="203309">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پژوهشگر</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سال</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موضوع پژوهش</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یافته‌ها</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665374">
                <a:tc>
                  <a:txBody>
                    <a:bodyPr/>
                    <a:lstStyle/>
                    <a:p>
                      <a:pPr marL="0" marR="0" algn="ctr" rtl="1">
                        <a:lnSpc>
                          <a:spcPct val="115000"/>
                        </a:lnSpc>
                        <a:spcBef>
                          <a:spcPts val="0"/>
                        </a:spcBef>
                        <a:spcAft>
                          <a:spcPts val="1000"/>
                        </a:spcAft>
                      </a:pPr>
                      <a:r>
                        <a:rPr lang="fa-IR" sz="1100">
                          <a:effectLst/>
                          <a:cs typeface="B Titr" panose="00000700000000000000" pitchFamily="2" charset="-78"/>
                        </a:rPr>
                        <a:t>آیور </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2003</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مقایسه منوال‌تراپی و ورزش درمانی در بیماران مبتلا به کمردرد مزمن</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بهبود در هر دو گروه دیده شده است اما گروه منوال‌تراپی بهبودی بسیار بیشتری نسبت به گروه ورزش درمانی داشته است</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665374">
                <a:tc>
                  <a:txBody>
                    <a:bodyPr/>
                    <a:lstStyle/>
                    <a:p>
                      <a:pPr marL="0" marR="0" algn="ctr" rtl="1">
                        <a:lnSpc>
                          <a:spcPct val="115000"/>
                        </a:lnSpc>
                        <a:spcBef>
                          <a:spcPts val="0"/>
                        </a:spcBef>
                        <a:spcAft>
                          <a:spcPts val="1000"/>
                        </a:spcAft>
                      </a:pPr>
                      <a:r>
                        <a:rPr lang="fa-IR" sz="1100">
                          <a:effectLst/>
                          <a:cs typeface="B Titr" panose="00000700000000000000" pitchFamily="2" charset="-78"/>
                        </a:rPr>
                        <a:t>ارنست</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1999</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مروری بر ماساژ درمانی برای کمردرد</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به طور کلی می‌توان گفت ماساژ به عنوان شیوه‌ی درمانی مناسبی پیشنهاد می‌شود اما نیاز به انجام پژوهش بیش‌تر در این زمینه می‌باشد.</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887165">
                <a:tc>
                  <a:txBody>
                    <a:bodyPr/>
                    <a:lstStyle/>
                    <a:p>
                      <a:pPr marL="0" marR="0" algn="ctr" rtl="1">
                        <a:lnSpc>
                          <a:spcPct val="115000"/>
                        </a:lnSpc>
                        <a:spcBef>
                          <a:spcPts val="0"/>
                        </a:spcBef>
                        <a:spcAft>
                          <a:spcPts val="1000"/>
                        </a:spcAft>
                      </a:pPr>
                      <a:r>
                        <a:rPr lang="fa-IR" sz="1100">
                          <a:effectLst/>
                          <a:cs typeface="B Titr" panose="00000700000000000000" pitchFamily="2" charset="-78"/>
                        </a:rPr>
                        <a:t>ارنست</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2009</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آیا رفلکسولوژی مداخله‌ای موثر است؟ بازبینی سیستماتیک بر پژوهش‌ها</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شواهد موجود دلیلی قوی برای اثر گذاری رفلکسولوژی بر هیچ نوع عارضه‌ای (از جمله کمردرد) ندارد و رفلکسولوژی روشی تاثیر گذار نمی‌باشد.</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665374">
                <a:tc>
                  <a:txBody>
                    <a:bodyPr/>
                    <a:lstStyle/>
                    <a:p>
                      <a:pPr marL="0" marR="0" algn="ctr" rtl="1">
                        <a:lnSpc>
                          <a:spcPct val="115000"/>
                        </a:lnSpc>
                        <a:spcBef>
                          <a:spcPts val="0"/>
                        </a:spcBef>
                        <a:spcAft>
                          <a:spcPts val="1000"/>
                        </a:spcAft>
                      </a:pPr>
                      <a:r>
                        <a:rPr lang="fa-IR" sz="1600" dirty="0">
                          <a:effectLst/>
                          <a:cs typeface="B Titr" panose="00000700000000000000" pitchFamily="2" charset="-78"/>
                        </a:rPr>
                        <a:t>کویین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2008</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200" dirty="0">
                          <a:effectLst/>
                          <a:cs typeface="B Titr" panose="00000700000000000000" pitchFamily="2" charset="-78"/>
                        </a:rPr>
                        <a:t>رفلکسولوژی در درمان کمردرد</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رفلکسولوژی بر میزان شدت درد تاثیر مثبت دارد اما قبل از هر اظهار نظری در این باره باید پژوهش‌های بیش‌تری انجام شود.</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665374">
                <a:tc>
                  <a:txBody>
                    <a:bodyPr/>
                    <a:lstStyle/>
                    <a:p>
                      <a:pPr marL="0" marR="0" algn="ctr" rtl="1">
                        <a:lnSpc>
                          <a:spcPct val="115000"/>
                        </a:lnSpc>
                        <a:spcBef>
                          <a:spcPts val="0"/>
                        </a:spcBef>
                        <a:spcAft>
                          <a:spcPts val="1000"/>
                        </a:spcAft>
                      </a:pPr>
                      <a:r>
                        <a:rPr lang="fa-IR" sz="1100" dirty="0">
                          <a:effectLst/>
                          <a:cs typeface="B Titr" panose="00000700000000000000" pitchFamily="2" charset="-78"/>
                        </a:rPr>
                        <a:t>کویین</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2008</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درمان‌های مکمل در مدیریت کمردرد: ارزیابی رفلکسولوژیست‌ها</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ar-SA" sz="1100">
                          <a:effectLst/>
                          <a:cs typeface="B Titr" panose="00000700000000000000" pitchFamily="2" charset="-78"/>
                        </a:rPr>
                        <a:t>رفلکسولوژی روشی مناسب و کارآمد برای درمان و مدیریت کمردرد </a:t>
                      </a:r>
                      <a:r>
                        <a:rPr lang="fa-IR" sz="1100">
                          <a:effectLst/>
                          <a:cs typeface="B Titr" panose="00000700000000000000" pitchFamily="2" charset="-78"/>
                        </a:rPr>
                        <a:t>و روشی مفید به عنوان طب مکمل </a:t>
                      </a:r>
                      <a:r>
                        <a:rPr lang="ar-SA" sz="1100">
                          <a:effectLst/>
                          <a:cs typeface="B Titr" panose="00000700000000000000" pitchFamily="2" charset="-78"/>
                        </a:rPr>
                        <a:t>می‌باشد.</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r h="443582">
                <a:tc>
                  <a:txBody>
                    <a:bodyPr/>
                    <a:lstStyle/>
                    <a:p>
                      <a:pPr marL="0" marR="0" algn="ctr" rtl="1">
                        <a:lnSpc>
                          <a:spcPct val="115000"/>
                        </a:lnSpc>
                        <a:spcBef>
                          <a:spcPts val="0"/>
                        </a:spcBef>
                        <a:spcAft>
                          <a:spcPts val="1000"/>
                        </a:spcAft>
                      </a:pPr>
                      <a:r>
                        <a:rPr lang="fa-IR" sz="1100">
                          <a:effectLst/>
                          <a:cs typeface="B Titr" panose="00000700000000000000" pitchFamily="2" charset="-78"/>
                        </a:rPr>
                        <a:t>پول</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ctr" rtl="1">
                        <a:lnSpc>
                          <a:spcPct val="115000"/>
                        </a:lnSpc>
                        <a:spcBef>
                          <a:spcPts val="0"/>
                        </a:spcBef>
                        <a:spcAft>
                          <a:spcPts val="1000"/>
                        </a:spcAft>
                      </a:pPr>
                      <a:r>
                        <a:rPr lang="fa-IR" sz="1100">
                          <a:effectLst/>
                          <a:cs typeface="B Titr" panose="00000700000000000000" pitchFamily="2" charset="-78"/>
                        </a:rPr>
                        <a:t>2002</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a:effectLst/>
                          <a:cs typeface="B Titr" panose="00000700000000000000" pitchFamily="2" charset="-78"/>
                        </a:rPr>
                        <a:t>بررسی اثربخشی رفلکسولوژی بر درمان کمردرد مزمن</a:t>
                      </a:r>
                      <a:endParaRPr lang="en-US" sz="110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c>
                  <a:txBody>
                    <a:bodyPr/>
                    <a:lstStyle/>
                    <a:p>
                      <a:pPr marL="0" marR="0" algn="justLow" rtl="1">
                        <a:lnSpc>
                          <a:spcPct val="115000"/>
                        </a:lnSpc>
                        <a:spcBef>
                          <a:spcPts val="0"/>
                        </a:spcBef>
                        <a:spcAft>
                          <a:spcPts val="1000"/>
                        </a:spcAft>
                      </a:pPr>
                      <a:r>
                        <a:rPr lang="fa-IR" sz="1100" dirty="0">
                          <a:effectLst/>
                          <a:cs typeface="B Titr" panose="00000700000000000000" pitchFamily="2" charset="-78"/>
                        </a:rPr>
                        <a:t>از رفلکسولوژی به عنوان یک روش مکمل برای درمان کمردرد مزمن نام بردند.</a:t>
                      </a:r>
                      <a:endParaRPr lang="en-US" sz="1100" dirty="0">
                        <a:effectLst/>
                        <a:latin typeface="Times New Roman" panose="02020603050405020304" pitchFamily="18" charset="0"/>
                        <a:ea typeface="Calibri" panose="020F0502020204030204" pitchFamily="34" charset="0"/>
                        <a:cs typeface="B Titr" panose="00000700000000000000" pitchFamily="2" charset="-78"/>
                      </a:endParaRPr>
                    </a:p>
                  </a:txBody>
                  <a:tcPr marL="57828" marR="57828" marT="0" marB="0" anchor="ct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60"/>
          <p:cNvSpPr>
            <a:spLocks noGrp="1"/>
          </p:cNvSpPr>
          <p:nvPr>
            <p:ph type="title"/>
          </p:nvPr>
        </p:nvSpPr>
        <p:spPr/>
        <p:txBody>
          <a:bodyPr anchor="ctr"/>
          <a:lstStyle/>
          <a:p>
            <a:pPr algn="ctr" rtl="1"/>
            <a:r>
              <a:rPr lang="fa-IR" smtClean="0">
                <a:cs typeface="B Titr" pitchFamily="2" charset="-78"/>
              </a:rPr>
              <a:t>روش شناسی پژوهش</a:t>
            </a:r>
            <a:endParaRPr lang="en-US" smtClean="0">
              <a:cs typeface="B Titr" pitchFamily="2" charset="-78"/>
            </a:endParaRPr>
          </a:p>
        </p:txBody>
      </p:sp>
      <p:graphicFrame>
        <p:nvGraphicFramePr>
          <p:cNvPr id="2" name="Diagram 1"/>
          <p:cNvGraphicFramePr/>
          <p:nvPr/>
        </p:nvGraphicFramePr>
        <p:xfrm>
          <a:off x="1763688" y="216886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60"/>
          <p:cNvSpPr>
            <a:spLocks noGrp="1"/>
          </p:cNvSpPr>
          <p:nvPr>
            <p:ph type="title"/>
          </p:nvPr>
        </p:nvSpPr>
        <p:spPr/>
        <p:txBody>
          <a:bodyPr anchor="ctr"/>
          <a:lstStyle/>
          <a:p>
            <a:pPr algn="ctr" rtl="1"/>
            <a:r>
              <a:rPr lang="fa-IR" smtClean="0">
                <a:cs typeface="B Titr" pitchFamily="2" charset="-78"/>
              </a:rPr>
              <a:t>روش شناسی پژوهش</a:t>
            </a:r>
            <a:endParaRPr lang="en-US" smtClean="0">
              <a:cs typeface="B Titr" pitchFamily="2" charset="-78"/>
            </a:endParaRPr>
          </a:p>
        </p:txBody>
      </p:sp>
      <p:graphicFrame>
        <p:nvGraphicFramePr>
          <p:cNvPr id="3" name="Diagram 2"/>
          <p:cNvGraphicFramePr/>
          <p:nvPr>
            <p:extLst>
              <p:ext uri="{D42A27DB-BD31-4B8C-83A1-F6EECF244321}">
                <p14:modId xmlns:p14="http://schemas.microsoft.com/office/powerpoint/2010/main" xmlns="" val="117315947"/>
              </p:ext>
            </p:extLst>
          </p:nvPr>
        </p:nvGraphicFramePr>
        <p:xfrm>
          <a:off x="1295636" y="2132856"/>
          <a:ext cx="726046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60"/>
          <p:cNvSpPr>
            <a:spLocks noGrp="1"/>
          </p:cNvSpPr>
          <p:nvPr>
            <p:ph type="title"/>
          </p:nvPr>
        </p:nvSpPr>
        <p:spPr/>
        <p:txBody>
          <a:bodyPr anchor="ctr"/>
          <a:lstStyle/>
          <a:p>
            <a:pPr algn="ctr" rtl="1"/>
            <a:r>
              <a:rPr lang="fa-IR" smtClean="0">
                <a:cs typeface="B Titr" pitchFamily="2" charset="-78"/>
              </a:rPr>
              <a:t>روش شناسی پژوهش</a:t>
            </a:r>
            <a:endParaRPr lang="en-US" smtClean="0">
              <a:cs typeface="B Titr" pitchFamily="2" charset="-78"/>
            </a:endParaRPr>
          </a:p>
        </p:txBody>
      </p:sp>
      <p:sp>
        <p:nvSpPr>
          <p:cNvPr id="24580" name="Title 60"/>
          <p:cNvSpPr txBox="1">
            <a:spLocks/>
          </p:cNvSpPr>
          <p:nvPr/>
        </p:nvSpPr>
        <p:spPr bwMode="auto">
          <a:xfrm>
            <a:off x="1368425" y="1520825"/>
            <a:ext cx="6769100" cy="833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0"/>
              </a:spcBef>
              <a:spcAft>
                <a:spcPct val="0"/>
              </a:spcAft>
              <a:defRPr sz="2400">
                <a:solidFill>
                  <a:schemeClr val="tx1"/>
                </a:solidFill>
                <a:latin typeface="Arial" charset="0"/>
              </a:defRPr>
            </a:lvl6pPr>
            <a:lvl7pPr marL="2971800" indent="-228600" defTabSz="457200" eaLnBrk="0" fontAlgn="base" hangingPunct="0">
              <a:spcBef>
                <a:spcPct val="0"/>
              </a:spcBef>
              <a:spcAft>
                <a:spcPct val="0"/>
              </a:spcAft>
              <a:defRPr sz="2400">
                <a:solidFill>
                  <a:schemeClr val="tx1"/>
                </a:solidFill>
                <a:latin typeface="Arial" charset="0"/>
              </a:defRPr>
            </a:lvl7pPr>
            <a:lvl8pPr marL="3429000" indent="-228600" defTabSz="457200" eaLnBrk="0" fontAlgn="base" hangingPunct="0">
              <a:spcBef>
                <a:spcPct val="0"/>
              </a:spcBef>
              <a:spcAft>
                <a:spcPct val="0"/>
              </a:spcAft>
              <a:defRPr sz="2400">
                <a:solidFill>
                  <a:schemeClr val="tx1"/>
                </a:solidFill>
                <a:latin typeface="Arial" charset="0"/>
              </a:defRPr>
            </a:lvl8pPr>
            <a:lvl9pPr marL="3886200" indent="-228600" defTabSz="457200" eaLnBrk="0" fontAlgn="base" hangingPunct="0">
              <a:spcBef>
                <a:spcPct val="0"/>
              </a:spcBef>
              <a:spcAft>
                <a:spcPct val="0"/>
              </a:spcAft>
              <a:defRPr sz="2400">
                <a:solidFill>
                  <a:schemeClr val="tx1"/>
                </a:solidFill>
                <a:latin typeface="Arial" charset="0"/>
              </a:defRPr>
            </a:lvl9pPr>
          </a:lstStyle>
          <a:p>
            <a:pPr algn="ctr" rtl="1" eaLnBrk="1" hangingPunct="1"/>
            <a:r>
              <a:rPr lang="fa-IR">
                <a:latin typeface="Century Gothic" pitchFamily="34" charset="0"/>
                <a:cs typeface="B Titr" pitchFamily="2" charset="-78"/>
              </a:rPr>
              <a:t>نمونه آماری و شیوه انتخاب</a:t>
            </a:r>
          </a:p>
          <a:p>
            <a:pPr algn="ctr" rtl="1" eaLnBrk="1" hangingPunct="1"/>
            <a:endParaRPr lang="fa-IR">
              <a:latin typeface="Century Gothic" pitchFamily="34" charset="0"/>
              <a:cs typeface="B Titr" pitchFamily="2" charset="-78"/>
            </a:endParaRPr>
          </a:p>
          <a:p>
            <a:pPr algn="just" rtl="1" eaLnBrk="1" hangingPunct="1"/>
            <a:r>
              <a:rPr lang="fa-IR" sz="1600">
                <a:latin typeface="Century Gothic" pitchFamily="34" charset="0"/>
                <a:cs typeface="B Titr" pitchFamily="2" charset="-78"/>
              </a:rPr>
              <a:t>از جامعه آماری 60 فرد دارای شرایط پژوهش انتخاب شده و سپس به شکل تصادفی در 4 گروه تقسیم شدند.</a:t>
            </a:r>
            <a:endParaRPr lang="en-US" sz="1600">
              <a:latin typeface="Century Gothic" pitchFamily="34" charset="0"/>
              <a:cs typeface="B Titr" pitchFamily="2" charset="-78"/>
            </a:endParaRPr>
          </a:p>
        </p:txBody>
      </p:sp>
      <p:graphicFrame>
        <p:nvGraphicFramePr>
          <p:cNvPr id="3" name="Diagram 2"/>
          <p:cNvGraphicFramePr/>
          <p:nvPr>
            <p:extLst>
              <p:ext uri="{D42A27DB-BD31-4B8C-83A1-F6EECF244321}">
                <p14:modId xmlns:p14="http://schemas.microsoft.com/office/powerpoint/2010/main" xmlns="" val="978009845"/>
              </p:ext>
            </p:extLst>
          </p:nvPr>
        </p:nvGraphicFramePr>
        <p:xfrm>
          <a:off x="685800" y="2590800"/>
          <a:ext cx="78486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p14="http://schemas.microsoft.com/office/powerpoint/2010/main" xmlns="" val="4182497244"/>
              </p:ext>
            </p:extLst>
          </p:nvPr>
        </p:nvGraphicFramePr>
        <p:xfrm>
          <a:off x="1524000" y="1397000"/>
          <a:ext cx="682842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603" name="Title 60"/>
          <p:cNvSpPr>
            <a:spLocks noGrp="1"/>
          </p:cNvSpPr>
          <p:nvPr>
            <p:ph type="title"/>
          </p:nvPr>
        </p:nvSpPr>
        <p:spPr/>
        <p:txBody>
          <a:bodyPr anchor="ctr"/>
          <a:lstStyle/>
          <a:p>
            <a:pPr algn="ctr" rtl="1"/>
            <a:r>
              <a:rPr lang="fa-IR" smtClean="0">
                <a:cs typeface="B Titr" pitchFamily="2" charset="-78"/>
              </a:rPr>
              <a:t>روش شناسی پژوهش</a:t>
            </a:r>
            <a:endParaRPr lang="en-US" smtClean="0">
              <a:cs typeface="B Titr"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60"/>
          <p:cNvSpPr>
            <a:spLocks noGrp="1"/>
          </p:cNvSpPr>
          <p:nvPr>
            <p:ph type="title"/>
          </p:nvPr>
        </p:nvSpPr>
        <p:spPr/>
        <p:txBody>
          <a:bodyPr anchor="ctr"/>
          <a:lstStyle/>
          <a:p>
            <a:pPr algn="ctr" rtl="1"/>
            <a:r>
              <a:rPr lang="fa-IR" smtClean="0">
                <a:cs typeface="B Titr" pitchFamily="2" charset="-78"/>
              </a:rPr>
              <a:t>روش شناسی پژوهش</a:t>
            </a:r>
            <a:endParaRPr lang="en-US" smtClean="0">
              <a:cs typeface="B Titr" pitchFamily="2" charset="-78"/>
            </a:endParaRPr>
          </a:p>
        </p:txBody>
      </p:sp>
      <p:sp>
        <p:nvSpPr>
          <p:cNvPr id="26628" name="Rectangle 1"/>
          <p:cNvSpPr>
            <a:spLocks noChangeArrowheads="1"/>
          </p:cNvSpPr>
          <p:nvPr/>
        </p:nvSpPr>
        <p:spPr bwMode="auto">
          <a:xfrm>
            <a:off x="6492875" y="1520825"/>
            <a:ext cx="2112963"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rtl="1"/>
            <a:r>
              <a:rPr lang="fa-IR">
                <a:cs typeface="B Titr" pitchFamily="2" charset="-78"/>
              </a:rPr>
              <a:t>ابزار انداره‌گیری:</a:t>
            </a:r>
            <a:endParaRPr lang="en-US">
              <a:cs typeface="B Titr" pitchFamily="2" charset="-78"/>
            </a:endParaRPr>
          </a:p>
        </p:txBody>
      </p:sp>
      <p:graphicFrame>
        <p:nvGraphicFramePr>
          <p:cNvPr id="2" name="Diagram 1"/>
          <p:cNvGraphicFramePr/>
          <p:nvPr>
            <p:extLst>
              <p:ext uri="{D42A27DB-BD31-4B8C-83A1-F6EECF244321}">
                <p14:modId xmlns:p14="http://schemas.microsoft.com/office/powerpoint/2010/main" xmlns="" val="3622504157"/>
              </p:ext>
            </p:extLst>
          </p:nvPr>
        </p:nvGraphicFramePr>
        <p:xfrm>
          <a:off x="1219200" y="2209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xmlns="" val="254377188"/>
              </p:ext>
            </p:extLst>
          </p:nvPr>
        </p:nvGraphicFramePr>
        <p:xfrm>
          <a:off x="899592" y="1397000"/>
          <a:ext cx="7380820" cy="50923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ounded Rectangular Callout 10"/>
          <p:cNvSpPr/>
          <p:nvPr/>
        </p:nvSpPr>
        <p:spPr>
          <a:xfrm>
            <a:off x="2700338" y="296863"/>
            <a:ext cx="3602037"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اجرای پژوهش</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60"/>
          <p:cNvSpPr>
            <a:spLocks noGrp="1"/>
          </p:cNvSpPr>
          <p:nvPr>
            <p:ph type="title"/>
          </p:nvPr>
        </p:nvSpPr>
        <p:spPr/>
        <p:txBody>
          <a:bodyPr anchor="ctr"/>
          <a:lstStyle/>
          <a:p>
            <a:pPr algn="ctr" rtl="1"/>
            <a:r>
              <a:rPr lang="fa-IR" smtClean="0">
                <a:cs typeface="B Titr" pitchFamily="2" charset="-78"/>
              </a:rPr>
              <a:t>روش‌های آماری</a:t>
            </a:r>
            <a:endParaRPr lang="en-US" smtClean="0">
              <a:cs typeface="B Titr" pitchFamily="2" charset="-78"/>
            </a:endParaRPr>
          </a:p>
        </p:txBody>
      </p:sp>
      <p:graphicFrame>
        <p:nvGraphicFramePr>
          <p:cNvPr id="4" name="Diagram 3"/>
          <p:cNvGraphicFramePr/>
          <p:nvPr/>
        </p:nvGraphicFramePr>
        <p:xfrm>
          <a:off x="416173" y="1367590"/>
          <a:ext cx="8484433" cy="53621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xmlns="" val="2711113396"/>
              </p:ext>
            </p:extLst>
          </p:nvPr>
        </p:nvGraphicFramePr>
        <p:xfrm>
          <a:off x="719139" y="1449388"/>
          <a:ext cx="7848599" cy="5256209"/>
        </p:xfrm>
        <a:graphic>
          <a:graphicData uri="http://schemas.openxmlformats.org/drawingml/2006/table">
            <a:tbl>
              <a:tblPr rtl="1" firstRow="1" firstCol="1" bandRow="1">
                <a:tableStyleId>{5C22544A-7EE6-4342-B048-85BDC9FD1C3A}</a:tableStyleId>
              </a:tblPr>
              <a:tblGrid>
                <a:gridCol w="2295666"/>
                <a:gridCol w="1631721"/>
                <a:gridCol w="2453860"/>
                <a:gridCol w="1467352"/>
              </a:tblGrid>
              <a:tr h="516506">
                <a:tc rowSpan="2">
                  <a:txBody>
                    <a:bodyPr/>
                    <a:lstStyle/>
                    <a:p>
                      <a:pPr algn="ctr" rtl="1">
                        <a:lnSpc>
                          <a:spcPct val="150000"/>
                        </a:lnSpc>
                        <a:spcAft>
                          <a:spcPts val="0"/>
                        </a:spcAft>
                      </a:pPr>
                      <a:r>
                        <a:rPr lang="fa-IR" sz="1600" dirty="0">
                          <a:effectLst/>
                          <a:cs typeface="B Titr" panose="00000700000000000000" pitchFamily="2" charset="-78"/>
                        </a:rPr>
                        <a:t>شاخص</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rowSpan="2">
                  <a:txBody>
                    <a:bodyPr/>
                    <a:lstStyle/>
                    <a:p>
                      <a:pPr algn="ctr" rtl="1">
                        <a:lnSpc>
                          <a:spcPct val="150000"/>
                        </a:lnSpc>
                        <a:spcAft>
                          <a:spcPts val="0"/>
                        </a:spcAft>
                      </a:pPr>
                      <a:r>
                        <a:rPr lang="fa-IR" sz="1600" dirty="0">
                          <a:effectLst/>
                          <a:cs typeface="B Titr" panose="00000700000000000000" pitchFamily="2" charset="-78"/>
                        </a:rPr>
                        <a:t>گروه­ها</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a:effectLst/>
                          <a:cs typeface="B Titr" panose="00000700000000000000" pitchFamily="2" charset="-78"/>
                        </a:rPr>
                        <a:t>آماره</a:t>
                      </a:r>
                      <a:r>
                        <a:rPr lang="en-US" sz="1600" dirty="0">
                          <a:effectLst/>
                          <a:cs typeface="B Titr" panose="00000700000000000000" pitchFamily="2" charset="-78"/>
                        </a:rPr>
                        <a:t>‌</a:t>
                      </a:r>
                      <a:r>
                        <a:rPr lang="fa-IR" sz="1600" dirty="0">
                          <a:effectLst/>
                          <a:cs typeface="B Titr" panose="00000700000000000000" pitchFamily="2" charset="-78"/>
                        </a:rPr>
                        <a:t>های مرکزی و پراکندگی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rowSpan="2">
                  <a:txBody>
                    <a:bodyPr/>
                    <a:lstStyle/>
                    <a:p>
                      <a:pPr algn="ctr" rtl="1">
                        <a:lnSpc>
                          <a:spcPct val="150000"/>
                        </a:lnSpc>
                        <a:spcAft>
                          <a:spcPts val="0"/>
                        </a:spcAft>
                      </a:pPr>
                      <a:r>
                        <a:rPr lang="en-US" sz="1600" dirty="0" smtClean="0">
                          <a:effectLst/>
                          <a:cs typeface="B Titr" panose="00000700000000000000" pitchFamily="2" charset="-78"/>
                        </a:rPr>
                        <a:t>KS</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16506">
                <a:tc vMerge="1">
                  <a:txBody>
                    <a:bodyPr/>
                    <a:lstStyle/>
                    <a:p>
                      <a:pPr rtl="1"/>
                      <a:endParaRPr lang="fa-IR"/>
                    </a:p>
                  </a:txBody>
                  <a:tcPr/>
                </a:tc>
                <a:tc vMerge="1">
                  <a:txBody>
                    <a:bodyPr/>
                    <a:lstStyle/>
                    <a:p>
                      <a:pPr rtl="1"/>
                      <a:endParaRPr lang="fa-IR"/>
                    </a:p>
                  </a:txBody>
                  <a:tcPr/>
                </a:tc>
                <a:tc>
                  <a:txBody>
                    <a:bodyPr/>
                    <a:lstStyle/>
                    <a:p>
                      <a:pPr algn="ctr" rtl="1">
                        <a:lnSpc>
                          <a:spcPct val="150000"/>
                        </a:lnSpc>
                        <a:spcAft>
                          <a:spcPts val="0"/>
                        </a:spcAft>
                      </a:pPr>
                      <a:r>
                        <a:rPr lang="fa-IR" sz="1600" dirty="0">
                          <a:effectLst/>
                          <a:cs typeface="B Titr" panose="00000700000000000000" pitchFamily="2" charset="-78"/>
                        </a:rPr>
                        <a:t>میانگین</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546889">
                <a:tc rowSpan="4">
                  <a:txBody>
                    <a:bodyPr/>
                    <a:lstStyle/>
                    <a:p>
                      <a:pPr algn="ctr" rtl="1">
                        <a:lnSpc>
                          <a:spcPct val="150000"/>
                        </a:lnSpc>
                        <a:spcAft>
                          <a:spcPts val="0"/>
                        </a:spcAft>
                      </a:pPr>
                      <a:r>
                        <a:rPr lang="fa-IR" sz="1600" dirty="0" smtClean="0">
                          <a:effectLst/>
                          <a:cs typeface="B Titr" panose="00000700000000000000" pitchFamily="2" charset="-78"/>
                        </a:rPr>
                        <a:t>سن (سال</a:t>
                      </a:r>
                      <a:r>
                        <a:rPr lang="fa-IR" sz="1600" dirty="0">
                          <a:effectLst/>
                          <a:cs typeface="B Titr" panose="00000700000000000000" pitchFamily="2" charset="-78"/>
                        </a:rPr>
                        <a:t>)</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smtClean="0">
                          <a:effectLst/>
                          <a:cs typeface="B Titr" panose="00000700000000000000" pitchFamily="2" charset="-78"/>
                        </a:rPr>
                        <a:t>ثبات دهنده</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cs typeface="B Titr" panose="00000700000000000000" pitchFamily="2" charset="-78"/>
                        </a:rPr>
                        <a:t>7/45±35/33</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rowSpan="4">
                  <a:txBody>
                    <a:bodyPr/>
                    <a:lstStyle/>
                    <a:p>
                      <a:pPr algn="ctr" rtl="1">
                        <a:lnSpc>
                          <a:spcPct val="150000"/>
                        </a:lnSpc>
                        <a:spcAft>
                          <a:spcPts val="0"/>
                        </a:spcAft>
                      </a:pPr>
                      <a:r>
                        <a:rPr lang="fa-IR" sz="1600" kern="1200" dirty="0" smtClean="0">
                          <a:solidFill>
                            <a:srgbClr val="FF0000"/>
                          </a:solidFill>
                          <a:effectLst/>
                          <a:latin typeface="+mn-lt"/>
                          <a:ea typeface="+mn-ea"/>
                          <a:cs typeface="B Titr" panose="00000700000000000000" pitchFamily="2" charset="-78"/>
                        </a:rPr>
                        <a:t>0/23</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46889">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cs typeface="B Titr" panose="00000700000000000000" pitchFamily="2" charset="-78"/>
                        </a:rPr>
                        <a:t>ماساژ</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6/22±</a:t>
                      </a:r>
                      <a:r>
                        <a:rPr lang="fa-IR" sz="1600" dirty="0" smtClean="0">
                          <a:effectLst/>
                          <a:latin typeface="B Nazanin" panose="00000400000000000000" pitchFamily="2" charset="-78"/>
                          <a:ea typeface="Calibri" panose="020F0502020204030204" pitchFamily="34" charset="0"/>
                          <a:cs typeface="B Titr" panose="00000700000000000000" pitchFamily="2" charset="-78"/>
                        </a:rPr>
                        <a:t>34/73</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46889">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cs typeface="B Titr" panose="00000700000000000000" pitchFamily="2" charset="-78"/>
                        </a:rPr>
                        <a:t>رفلکسولوژی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kern="1200" dirty="0" smtClean="0">
                          <a:solidFill>
                            <a:schemeClr val="dk1"/>
                          </a:solidFill>
                          <a:effectLst/>
                          <a:latin typeface="+mn-lt"/>
                          <a:ea typeface="+mn-ea"/>
                          <a:cs typeface="B Titr" panose="00000700000000000000" pitchFamily="2" charset="-78"/>
                        </a:rPr>
                        <a:t>5/19±36/60</a:t>
                      </a:r>
                      <a:endParaRPr lang="en-US" sz="1600" dirty="0">
                        <a:solidFill>
                          <a:schemeClr val="bg1"/>
                        </a:solidFill>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rtl="1"/>
                      <a:endParaRPr lang="fa-IR"/>
                    </a:p>
                  </a:txBody>
                  <a:tcPr/>
                </a:tc>
                <a:tc>
                  <a:txBody>
                    <a:bodyPr/>
                    <a:lstStyle/>
                    <a:p>
                      <a:pPr algn="ctr" rtl="1">
                        <a:lnSpc>
                          <a:spcPct val="150000"/>
                        </a:lnSpc>
                        <a:spcAft>
                          <a:spcPts val="0"/>
                        </a:spcAft>
                      </a:pPr>
                      <a:r>
                        <a:rPr lang="fa-IR" sz="1600" dirty="0">
                          <a:effectLst/>
                          <a:cs typeface="B Titr" panose="00000700000000000000" pitchFamily="2" charset="-78"/>
                        </a:rPr>
                        <a:t> </a:t>
                      </a:r>
                      <a:r>
                        <a:rPr lang="fa-IR" sz="1600" dirty="0" smtClean="0">
                          <a:effectLst/>
                          <a:cs typeface="B Titr" panose="00000700000000000000" pitchFamily="2" charset="-78"/>
                        </a:rPr>
                        <a:t>کنترل</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6/51±33</a:t>
                      </a:r>
                      <a:r>
                        <a:rPr lang="fa-IR" sz="1600" dirty="0" smtClean="0">
                          <a:effectLst/>
                          <a:latin typeface="B Nazanin" panose="00000400000000000000" pitchFamily="2" charset="-78"/>
                          <a:ea typeface="Calibri" panose="020F0502020204030204" pitchFamily="34" charset="0"/>
                          <a:cs typeface="B Titr" panose="00000700000000000000" pitchFamily="2" charset="-78"/>
                        </a:rPr>
                        <a:t>/80</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rowSpan="4">
                  <a:txBody>
                    <a:bodyPr/>
                    <a:lstStyle/>
                    <a:p>
                      <a:pPr algn="ctr" rtl="1">
                        <a:lnSpc>
                          <a:spcPct val="150000"/>
                        </a:lnSpc>
                        <a:spcAft>
                          <a:spcPts val="0"/>
                        </a:spcAft>
                      </a:pPr>
                      <a:r>
                        <a:rPr lang="fa-IR" sz="1600" dirty="0">
                          <a:effectLst/>
                          <a:cs typeface="B Titr" panose="00000700000000000000" pitchFamily="2" charset="-78"/>
                        </a:rPr>
                        <a:t>وزن</a:t>
                      </a:r>
                      <a:endParaRPr lang="en-US" sz="1600" dirty="0">
                        <a:effectLst/>
                        <a:cs typeface="B Titr" panose="00000700000000000000" pitchFamily="2" charset="-78"/>
                      </a:endParaRPr>
                    </a:p>
                    <a:p>
                      <a:pPr algn="ctr" rtl="1">
                        <a:lnSpc>
                          <a:spcPct val="150000"/>
                        </a:lnSpc>
                        <a:spcAft>
                          <a:spcPts val="0"/>
                        </a:spcAft>
                      </a:pPr>
                      <a:r>
                        <a:rPr lang="fa-IR" sz="1600" dirty="0">
                          <a:effectLst/>
                          <a:cs typeface="B Titr" panose="00000700000000000000" pitchFamily="2" charset="-78"/>
                        </a:rPr>
                        <a:t>(کیلوگرم)</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ثبات دهنده</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smtClean="0">
                          <a:effectLst/>
                          <a:latin typeface="Times New Roman" panose="02020603050405020304" pitchFamily="18" charset="0"/>
                          <a:ea typeface="Calibri" panose="020F0502020204030204" pitchFamily="34" charset="0"/>
                          <a:cs typeface="B Titr" panose="00000700000000000000" pitchFamily="2" charset="-78"/>
                        </a:rPr>
                        <a:t>7/47±76/26</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rowSpan="4">
                  <a:txBody>
                    <a:bodyPr/>
                    <a:lstStyle/>
                    <a:p>
                      <a:pPr algn="ctr" rtl="1">
                        <a:lnSpc>
                          <a:spcPct val="150000"/>
                        </a:lnSpc>
                        <a:spcAft>
                          <a:spcPts val="0"/>
                        </a:spcAft>
                      </a:pPr>
                      <a:r>
                        <a:rPr lang="fa-IR" sz="1600" kern="1200" dirty="0" smtClean="0">
                          <a:solidFill>
                            <a:srgbClr val="FF0000"/>
                          </a:solidFill>
                          <a:effectLst/>
                          <a:latin typeface="+mn-lt"/>
                          <a:ea typeface="+mn-ea"/>
                          <a:cs typeface="B Titr" panose="00000700000000000000" pitchFamily="2" charset="-78"/>
                        </a:rPr>
                        <a:t>0/24</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16506">
                <a:tc vMerge="1">
                  <a:txBody>
                    <a:bodyPr/>
                    <a:lstStyle/>
                    <a:p>
                      <a:pPr rtl="1"/>
                      <a:endParaRPr lang="fa-IR"/>
                    </a:p>
                  </a:txBody>
                  <a:tcP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ماساژ</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5/19±83</a:t>
                      </a:r>
                      <a:r>
                        <a:rPr lang="fa-IR" sz="1600" dirty="0" smtClean="0">
                          <a:effectLst/>
                          <a:latin typeface="B Nazanin" panose="00000400000000000000" pitchFamily="2" charset="-78"/>
                          <a:ea typeface="Calibri" panose="020F0502020204030204" pitchFamily="34" charset="0"/>
                          <a:cs typeface="B Titr" panose="00000700000000000000" pitchFamily="2" charset="-78"/>
                        </a:rPr>
                        <a:t>/33</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رفلکسولوژی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5/51±83</a:t>
                      </a:r>
                      <a:r>
                        <a:rPr lang="fa-IR" sz="1600" dirty="0" smtClean="0">
                          <a:effectLst/>
                          <a:latin typeface="B Nazanin" panose="00000400000000000000" pitchFamily="2" charset="-78"/>
                          <a:ea typeface="Calibri" panose="020F0502020204030204" pitchFamily="34" charset="0"/>
                          <a:cs typeface="B Titr" panose="00000700000000000000" pitchFamily="2" charset="-78"/>
                        </a:rPr>
                        <a:t>/46</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b="1" dirty="0">
                          <a:solidFill>
                            <a:srgbClr val="000000"/>
                          </a:solidFill>
                          <a:effectLst/>
                          <a:latin typeface="Times New Roman" panose="02020603050405020304" pitchFamily="18" charset="0"/>
                          <a:ea typeface="Times New Roman" panose="02020603050405020304" pitchFamily="18" charset="0"/>
                          <a:cs typeface="B Titr" panose="00000700000000000000" pitchFamily="2" charset="-78"/>
                        </a:rPr>
                        <a:t> </a:t>
                      </a:r>
                      <a:r>
                        <a:rPr lang="fa-IR" sz="1600" b="1" dirty="0" smtClean="0">
                          <a:solidFill>
                            <a:srgbClr val="000000"/>
                          </a:solidFill>
                          <a:effectLst/>
                          <a:latin typeface="Arial" panose="020B0604020202020204" pitchFamily="34" charset="0"/>
                          <a:ea typeface="Times New Roman" panose="02020603050405020304" pitchFamily="18" charset="0"/>
                          <a:cs typeface="B Titr" panose="00000700000000000000" pitchFamily="2" charset="-78"/>
                        </a:rPr>
                        <a:t>کنترل</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7/52±79</a:t>
                      </a:r>
                      <a:r>
                        <a:rPr lang="fa-IR" sz="1600" dirty="0" smtClean="0">
                          <a:effectLst/>
                          <a:latin typeface="B Nazanin" panose="00000400000000000000" pitchFamily="2" charset="-78"/>
                          <a:ea typeface="Calibri" panose="020F0502020204030204" pitchFamily="34" charset="0"/>
                          <a:cs typeface="B Titr" panose="00000700000000000000" pitchFamily="2" charset="-78"/>
                        </a:rPr>
                        <a:t>/86</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bl>
          </a:graphicData>
        </a:graphic>
      </p:graphicFrame>
      <p:sp>
        <p:nvSpPr>
          <p:cNvPr id="29746" name="Title 60"/>
          <p:cNvSpPr>
            <a:spLocks noGrp="1"/>
          </p:cNvSpPr>
          <p:nvPr>
            <p:ph type="title"/>
          </p:nvPr>
        </p:nvSpPr>
        <p:spPr>
          <a:xfrm>
            <a:off x="590550" y="225425"/>
            <a:ext cx="7077075" cy="1104900"/>
          </a:xfrm>
        </p:spPr>
        <p:txBody>
          <a:bodyPr anchor="ctr"/>
          <a:lstStyle/>
          <a:p>
            <a:pPr algn="ctr" rtl="1"/>
            <a:r>
              <a:rPr lang="fa-IR" sz="3200" smtClean="0">
                <a:cs typeface="B Titr" pitchFamily="2" charset="-78"/>
              </a:rPr>
              <a:t>آماره‌های مرکزی و پراکندگی گروه‌های تجربی و کنترل، پیش از مداخله متغیر مستقل</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xmlns="" val="1815934704"/>
              </p:ext>
            </p:extLst>
          </p:nvPr>
        </p:nvGraphicFramePr>
        <p:xfrm>
          <a:off x="719139" y="1449388"/>
          <a:ext cx="7848599" cy="5256209"/>
        </p:xfrm>
        <a:graphic>
          <a:graphicData uri="http://schemas.openxmlformats.org/drawingml/2006/table">
            <a:tbl>
              <a:tblPr rtl="1" firstRow="1" firstCol="1" bandRow="1">
                <a:tableStyleId>{5C22544A-7EE6-4342-B048-85BDC9FD1C3A}</a:tableStyleId>
              </a:tblPr>
              <a:tblGrid>
                <a:gridCol w="2295666"/>
                <a:gridCol w="1631721"/>
                <a:gridCol w="2453860"/>
                <a:gridCol w="1467352"/>
              </a:tblGrid>
              <a:tr h="516506">
                <a:tc rowSpan="2">
                  <a:txBody>
                    <a:bodyPr/>
                    <a:lstStyle/>
                    <a:p>
                      <a:pPr algn="ctr" rtl="1">
                        <a:lnSpc>
                          <a:spcPct val="150000"/>
                        </a:lnSpc>
                        <a:spcAft>
                          <a:spcPts val="0"/>
                        </a:spcAft>
                      </a:pPr>
                      <a:r>
                        <a:rPr lang="fa-IR" sz="1600" dirty="0">
                          <a:effectLst/>
                          <a:cs typeface="B Titr" panose="00000700000000000000" pitchFamily="2" charset="-78"/>
                        </a:rPr>
                        <a:t>شاخص</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rowSpan="2">
                  <a:txBody>
                    <a:bodyPr/>
                    <a:lstStyle/>
                    <a:p>
                      <a:pPr algn="ctr" rtl="1">
                        <a:lnSpc>
                          <a:spcPct val="150000"/>
                        </a:lnSpc>
                        <a:spcAft>
                          <a:spcPts val="0"/>
                        </a:spcAft>
                      </a:pPr>
                      <a:r>
                        <a:rPr lang="fa-IR" sz="1600" dirty="0">
                          <a:effectLst/>
                          <a:cs typeface="B Titr" panose="00000700000000000000" pitchFamily="2" charset="-78"/>
                        </a:rPr>
                        <a:t>گروه­ها</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a:effectLst/>
                          <a:cs typeface="B Titr" panose="00000700000000000000" pitchFamily="2" charset="-78"/>
                        </a:rPr>
                        <a:t>آماره</a:t>
                      </a:r>
                      <a:r>
                        <a:rPr lang="en-US" sz="1600" dirty="0">
                          <a:effectLst/>
                          <a:cs typeface="B Titr" panose="00000700000000000000" pitchFamily="2" charset="-78"/>
                        </a:rPr>
                        <a:t>‌</a:t>
                      </a:r>
                      <a:r>
                        <a:rPr lang="fa-IR" sz="1600" dirty="0">
                          <a:effectLst/>
                          <a:cs typeface="B Titr" panose="00000700000000000000" pitchFamily="2" charset="-78"/>
                        </a:rPr>
                        <a:t>های مرکزی و پراکندگی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rowSpan="2">
                  <a:txBody>
                    <a:bodyPr/>
                    <a:lstStyle/>
                    <a:p>
                      <a:pPr algn="ctr" rtl="1">
                        <a:lnSpc>
                          <a:spcPct val="150000"/>
                        </a:lnSpc>
                        <a:spcAft>
                          <a:spcPts val="0"/>
                        </a:spcAft>
                      </a:pPr>
                      <a:r>
                        <a:rPr lang="en-US" sz="1600" dirty="0" smtClean="0">
                          <a:effectLst/>
                          <a:cs typeface="B Titr" panose="00000700000000000000" pitchFamily="2" charset="-78"/>
                        </a:rPr>
                        <a:t>KS</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16506">
                <a:tc vMerge="1">
                  <a:txBody>
                    <a:bodyPr/>
                    <a:lstStyle/>
                    <a:p>
                      <a:pPr rtl="1"/>
                      <a:endParaRPr lang="fa-IR"/>
                    </a:p>
                  </a:txBody>
                  <a:tcPr/>
                </a:tc>
                <a:tc vMerge="1">
                  <a:txBody>
                    <a:bodyPr/>
                    <a:lstStyle/>
                    <a:p>
                      <a:pPr rtl="1"/>
                      <a:endParaRPr lang="fa-IR"/>
                    </a:p>
                  </a:txBody>
                  <a:tcPr/>
                </a:tc>
                <a:tc>
                  <a:txBody>
                    <a:bodyPr/>
                    <a:lstStyle/>
                    <a:p>
                      <a:pPr algn="ctr" rtl="1">
                        <a:lnSpc>
                          <a:spcPct val="150000"/>
                        </a:lnSpc>
                        <a:spcAft>
                          <a:spcPts val="0"/>
                        </a:spcAft>
                      </a:pPr>
                      <a:r>
                        <a:rPr lang="fa-IR" sz="1600" dirty="0">
                          <a:effectLst/>
                          <a:cs typeface="B Titr" panose="00000700000000000000" pitchFamily="2" charset="-78"/>
                        </a:rPr>
                        <a:t>میانگین</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546889">
                <a:tc rowSpan="4">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قد (سانتی‌متر)</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smtClean="0">
                          <a:effectLst/>
                          <a:cs typeface="B Titr" panose="00000700000000000000" pitchFamily="2" charset="-78"/>
                        </a:rPr>
                        <a:t>ثبات دهنده</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3/73±</a:t>
                      </a:r>
                      <a:r>
                        <a:rPr lang="fa-IR" sz="1600" dirty="0" smtClean="0">
                          <a:effectLst/>
                          <a:latin typeface="B Nazanin" panose="00000400000000000000" pitchFamily="2" charset="-78"/>
                          <a:ea typeface="Calibri" panose="020F0502020204030204" pitchFamily="34" charset="0"/>
                          <a:cs typeface="B Titr" panose="00000700000000000000" pitchFamily="2" charset="-78"/>
                        </a:rPr>
                        <a:t>174/8</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rowSpan="4">
                  <a:txBody>
                    <a:bodyPr/>
                    <a:lstStyle/>
                    <a:p>
                      <a:pPr algn="ctr" rtl="1">
                        <a:lnSpc>
                          <a:spcPct val="150000"/>
                        </a:lnSpc>
                        <a:spcAft>
                          <a:spcPts val="0"/>
                        </a:spcAft>
                      </a:pPr>
                      <a:r>
                        <a:rPr lang="fa-IR" sz="1600" kern="1200" dirty="0" smtClean="0">
                          <a:solidFill>
                            <a:srgbClr val="FF0000"/>
                          </a:solidFill>
                          <a:effectLst/>
                          <a:latin typeface="+mn-lt"/>
                          <a:ea typeface="+mn-ea"/>
                          <a:cs typeface="B Titr" panose="00000700000000000000" pitchFamily="2" charset="-78"/>
                        </a:rPr>
                        <a:t>0/07</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46889">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cs typeface="B Titr" panose="00000700000000000000" pitchFamily="2" charset="-78"/>
                        </a:rPr>
                        <a:t>ماساژ</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3/42±</a:t>
                      </a:r>
                      <a:r>
                        <a:rPr lang="fa-IR" sz="1600" dirty="0" smtClean="0">
                          <a:effectLst/>
                          <a:latin typeface="B Nazanin" panose="00000400000000000000" pitchFamily="2" charset="-78"/>
                          <a:ea typeface="Calibri" panose="020F0502020204030204" pitchFamily="34" charset="0"/>
                          <a:cs typeface="B Titr" panose="00000700000000000000" pitchFamily="2" charset="-78"/>
                        </a:rPr>
                        <a:t>176/2</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46889">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cs typeface="B Titr" panose="00000700000000000000" pitchFamily="2" charset="-78"/>
                        </a:rPr>
                        <a:t>رفلکسولوژی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1/70±</a:t>
                      </a:r>
                      <a:r>
                        <a:rPr lang="fa-IR" sz="1600" dirty="0" smtClean="0">
                          <a:effectLst/>
                          <a:latin typeface="B Nazanin" panose="00000400000000000000" pitchFamily="2" charset="-78"/>
                          <a:ea typeface="Calibri" panose="020F0502020204030204" pitchFamily="34" charset="0"/>
                          <a:cs typeface="B Titr" panose="00000700000000000000" pitchFamily="2" charset="-78"/>
                        </a:rPr>
                        <a:t>175/9</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rtl="1"/>
                      <a:endParaRPr lang="fa-IR"/>
                    </a:p>
                  </a:txBody>
                  <a:tcPr/>
                </a:tc>
                <a:tc>
                  <a:txBody>
                    <a:bodyPr/>
                    <a:lstStyle/>
                    <a:p>
                      <a:pPr algn="ctr" rtl="1">
                        <a:lnSpc>
                          <a:spcPct val="150000"/>
                        </a:lnSpc>
                        <a:spcAft>
                          <a:spcPts val="0"/>
                        </a:spcAft>
                      </a:pPr>
                      <a:r>
                        <a:rPr lang="fa-IR" sz="1600" dirty="0">
                          <a:effectLst/>
                          <a:cs typeface="B Titr" panose="00000700000000000000" pitchFamily="2" charset="-78"/>
                        </a:rPr>
                        <a:t> </a:t>
                      </a:r>
                      <a:r>
                        <a:rPr lang="fa-IR" sz="1600" dirty="0" smtClean="0">
                          <a:effectLst/>
                          <a:cs typeface="B Titr" panose="00000700000000000000" pitchFamily="2" charset="-78"/>
                        </a:rPr>
                        <a:t>کنترل</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1/90±174</a:t>
                      </a:r>
                      <a:r>
                        <a:rPr lang="fa-IR" sz="1600" dirty="0" smtClean="0">
                          <a:effectLst/>
                          <a:latin typeface="B Nazanin" panose="00000400000000000000" pitchFamily="2" charset="-78"/>
                          <a:ea typeface="Calibri" panose="020F0502020204030204" pitchFamily="34" charset="0"/>
                          <a:cs typeface="B Titr" panose="00000700000000000000" pitchFamily="2" charset="-78"/>
                        </a:rPr>
                        <a:t>/9</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rowSpan="4">
                  <a:txBody>
                    <a:bodyPr/>
                    <a:lstStyle/>
                    <a:p>
                      <a:pPr algn="ctr" rtl="1">
                        <a:lnSpc>
                          <a:spcPct val="150000"/>
                        </a:lnSpc>
                        <a:spcAft>
                          <a:spcPts val="0"/>
                        </a:spcAft>
                      </a:pPr>
                      <a:r>
                        <a:rPr lang="en-US" sz="1600" dirty="0" smtClean="0">
                          <a:effectLst/>
                          <a:cs typeface="B Titr" panose="00000700000000000000" pitchFamily="2" charset="-78"/>
                        </a:rPr>
                        <a:t>BMI</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ثبات دهنده</a:t>
                      </a: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2/63±</a:t>
                      </a:r>
                      <a:r>
                        <a:rPr lang="fa-IR" sz="1600" dirty="0" smtClean="0">
                          <a:effectLst/>
                          <a:latin typeface="B Nazanin" panose="00000400000000000000" pitchFamily="2" charset="-78"/>
                          <a:ea typeface="Calibri" panose="020F0502020204030204" pitchFamily="34" charset="0"/>
                          <a:cs typeface="B Titr" panose="00000700000000000000" pitchFamily="2" charset="-78"/>
                        </a:rPr>
                        <a:t>24/96</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rowSpan="4">
                  <a:txBody>
                    <a:bodyPr/>
                    <a:lstStyle/>
                    <a:p>
                      <a:pPr algn="ctr" rtl="1">
                        <a:lnSpc>
                          <a:spcPct val="150000"/>
                        </a:lnSpc>
                        <a:spcAft>
                          <a:spcPts val="0"/>
                        </a:spcAft>
                      </a:pPr>
                      <a:r>
                        <a:rPr lang="fa-IR" sz="1600" kern="1200" dirty="0" smtClean="0">
                          <a:solidFill>
                            <a:srgbClr val="FF0000"/>
                          </a:solidFill>
                          <a:effectLst/>
                          <a:latin typeface="+mn-lt"/>
                          <a:ea typeface="+mn-ea"/>
                          <a:cs typeface="B Titr" panose="00000700000000000000" pitchFamily="2" charset="-78"/>
                        </a:rPr>
                        <a:t>0/23</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r>
              <a:tr h="516506">
                <a:tc vMerge="1">
                  <a:txBody>
                    <a:bodyPr/>
                    <a:lstStyle/>
                    <a:p>
                      <a:pPr rtl="1"/>
                      <a:endParaRPr lang="fa-IR"/>
                    </a:p>
                  </a:txBody>
                  <a:tcP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ماساژ</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1/10±</a:t>
                      </a:r>
                      <a:r>
                        <a:rPr lang="fa-IR" sz="1600" dirty="0" smtClean="0">
                          <a:effectLst/>
                          <a:latin typeface="B Nazanin" panose="00000400000000000000" pitchFamily="2" charset="-78"/>
                          <a:ea typeface="Calibri" panose="020F0502020204030204" pitchFamily="34" charset="0"/>
                          <a:cs typeface="B Titr" panose="00000700000000000000" pitchFamily="2" charset="-78"/>
                        </a:rPr>
                        <a:t>26/82</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رفلکسولوژی</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1/88±</a:t>
                      </a:r>
                      <a:r>
                        <a:rPr lang="fa-IR" sz="1600" dirty="0" smtClean="0">
                          <a:effectLst/>
                          <a:latin typeface="B Nazanin" panose="00000400000000000000" pitchFamily="2" charset="-78"/>
                          <a:ea typeface="Calibri" panose="020F0502020204030204" pitchFamily="34" charset="0"/>
                          <a:cs typeface="B Titr" panose="00000700000000000000" pitchFamily="2" charset="-78"/>
                        </a:rPr>
                        <a:t>26/97</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r h="516506">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rtl="1">
                        <a:lnSpc>
                          <a:spcPct val="150000"/>
                        </a:lnSpc>
                        <a:spcAft>
                          <a:spcPts val="0"/>
                        </a:spcAft>
                      </a:pPr>
                      <a:r>
                        <a:rPr lang="fa-IR" sz="1600" b="1" dirty="0">
                          <a:solidFill>
                            <a:srgbClr val="000000"/>
                          </a:solidFill>
                          <a:effectLst/>
                          <a:latin typeface="Times New Roman" panose="02020603050405020304" pitchFamily="18" charset="0"/>
                          <a:ea typeface="Times New Roman" panose="02020603050405020304" pitchFamily="18" charset="0"/>
                          <a:cs typeface="B Titr" panose="00000700000000000000" pitchFamily="2" charset="-78"/>
                        </a:rPr>
                        <a:t> </a:t>
                      </a:r>
                      <a:r>
                        <a:rPr lang="fa-IR" sz="1600" b="1" dirty="0" smtClean="0">
                          <a:solidFill>
                            <a:srgbClr val="000000"/>
                          </a:solidFill>
                          <a:effectLst/>
                          <a:latin typeface="Arial" panose="020B0604020202020204" pitchFamily="34" charset="0"/>
                          <a:ea typeface="Times New Roman" panose="02020603050405020304" pitchFamily="18" charset="0"/>
                          <a:cs typeface="B Titr" panose="00000700000000000000" pitchFamily="2" charset="-78"/>
                        </a:rPr>
                        <a:t>کنترل</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433" marR="68433" marT="0" marB="0" anchor="ctr"/>
                </a:tc>
                <a:tc>
                  <a:txBody>
                    <a:bodyPr/>
                    <a:lstStyle/>
                    <a:p>
                      <a:pPr marL="0" marR="0" algn="ctr" rtl="1">
                        <a:lnSpc>
                          <a:spcPct val="150000"/>
                        </a:lnSpc>
                        <a:spcBef>
                          <a:spcPts val="0"/>
                        </a:spcBef>
                        <a:spcAft>
                          <a:spcPts val="1000"/>
                        </a:spcAft>
                      </a:pPr>
                      <a:r>
                        <a:rPr lang="fa-IR" sz="1600" dirty="0" smtClean="0">
                          <a:effectLst/>
                          <a:latin typeface="Times New Roman" panose="02020603050405020304" pitchFamily="18" charset="0"/>
                          <a:ea typeface="Calibri" panose="020F0502020204030204" pitchFamily="34" charset="0"/>
                          <a:cs typeface="B Titr" panose="00000700000000000000" pitchFamily="2" charset="-78"/>
                        </a:rPr>
                        <a:t>2/19±26/07</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82" marR="68582" marT="0" marB="0" anchor="ctr"/>
                </a:tc>
                <a:tc vMerge="1">
                  <a:txBody>
                    <a:bodyPr/>
                    <a:lstStyle/>
                    <a:p>
                      <a:pPr algn="ctr" rtl="1">
                        <a:lnSpc>
                          <a:spcPct val="150000"/>
                        </a:lnSpc>
                        <a:spcAft>
                          <a:spcPts val="0"/>
                        </a:spcAft>
                      </a:pPr>
                      <a:endParaRPr lang="en-US" sz="1700" dirty="0">
                        <a:effectLst/>
                        <a:latin typeface="Times New Roman" panose="02020603050405020304" pitchFamily="18" charset="0"/>
                        <a:ea typeface="Calibri" panose="020F0502020204030204" pitchFamily="34" charset="0"/>
                        <a:cs typeface="B Titr" panose="00000700000000000000" pitchFamily="2" charset="-78"/>
                      </a:endParaRPr>
                    </a:p>
                  </a:txBody>
                  <a:tcPr marL="68431" marR="68431" marT="0" marB="0" anchor="ctr"/>
                </a:tc>
              </a:tr>
            </a:tbl>
          </a:graphicData>
        </a:graphic>
      </p:graphicFrame>
      <p:sp>
        <p:nvSpPr>
          <p:cNvPr id="30770" name="Title 60"/>
          <p:cNvSpPr>
            <a:spLocks noGrp="1"/>
          </p:cNvSpPr>
          <p:nvPr>
            <p:ph type="title"/>
          </p:nvPr>
        </p:nvSpPr>
        <p:spPr>
          <a:xfrm>
            <a:off x="590550" y="266700"/>
            <a:ext cx="7042150" cy="1104900"/>
          </a:xfrm>
        </p:spPr>
        <p:txBody>
          <a:bodyPr anchor="ctr"/>
          <a:lstStyle/>
          <a:p>
            <a:pPr algn="ctr" rtl="1"/>
            <a:r>
              <a:rPr lang="fa-IR" sz="2800" smtClean="0">
                <a:cs typeface="B Titr" pitchFamily="2" charset="-78"/>
              </a:rPr>
              <a:t>آماره‌های مرکزی و پراکندگی گروه‌های تجربی و کنترل، پیش از مداخله متغیر مستقل</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60"/>
          <p:cNvSpPr>
            <a:spLocks noGrp="1"/>
          </p:cNvSpPr>
          <p:nvPr>
            <p:ph type="title"/>
          </p:nvPr>
        </p:nvSpPr>
        <p:spPr/>
        <p:txBody>
          <a:bodyPr anchor="ctr"/>
          <a:lstStyle/>
          <a:p>
            <a:pPr algn="ctr" rtl="1"/>
            <a:r>
              <a:rPr lang="fa-IR" sz="3600" smtClean="0">
                <a:cs typeface="B Titr" pitchFamily="2" charset="-78"/>
              </a:rPr>
              <a:t>آزمون </a:t>
            </a:r>
            <a:r>
              <a:rPr lang="en-US" sz="3600" b="1" smtClean="0">
                <a:latin typeface="Times New Roman" pitchFamily="18" charset="0"/>
                <a:cs typeface="Times New Roman" pitchFamily="18" charset="0"/>
              </a:rPr>
              <a:t>KS</a:t>
            </a:r>
            <a:r>
              <a:rPr lang="fa-IR" sz="3600" smtClean="0">
                <a:cs typeface="B Titr" pitchFamily="2" charset="-78"/>
              </a:rPr>
              <a:t> در متغیر درد و عملکرد</a:t>
            </a:r>
          </a:p>
        </p:txBody>
      </p:sp>
      <p:graphicFrame>
        <p:nvGraphicFramePr>
          <p:cNvPr id="2" name="Table 1"/>
          <p:cNvGraphicFramePr>
            <a:graphicFrameLocks noGrp="1"/>
          </p:cNvGraphicFramePr>
          <p:nvPr>
            <p:extLst>
              <p:ext uri="{D42A27DB-BD31-4B8C-83A1-F6EECF244321}">
                <p14:modId xmlns:p14="http://schemas.microsoft.com/office/powerpoint/2010/main" xmlns="" val="1897884010"/>
              </p:ext>
            </p:extLst>
          </p:nvPr>
        </p:nvGraphicFramePr>
        <p:xfrm>
          <a:off x="1042989" y="2492375"/>
          <a:ext cx="7165974" cy="2936876"/>
        </p:xfrm>
        <a:graphic>
          <a:graphicData uri="http://schemas.openxmlformats.org/drawingml/2006/table">
            <a:tbl>
              <a:tblPr rtl="1" firstRow="1" firstCol="1" bandRow="1">
                <a:tableStyleId>{5C22544A-7EE6-4342-B048-85BDC9FD1C3A}</a:tableStyleId>
              </a:tblPr>
              <a:tblGrid>
                <a:gridCol w="2391955"/>
                <a:gridCol w="2387716"/>
                <a:gridCol w="2386303"/>
              </a:tblGrid>
              <a:tr h="887151">
                <a:tc>
                  <a:txBody>
                    <a:bodyPr/>
                    <a:lstStyle/>
                    <a:p>
                      <a:pPr marL="0" marR="0" algn="ctr" rtl="1">
                        <a:lnSpc>
                          <a:spcPct val="150000"/>
                        </a:lnSpc>
                        <a:spcBef>
                          <a:spcPts val="0"/>
                        </a:spcBef>
                        <a:spcAft>
                          <a:spcPts val="1000"/>
                        </a:spcAft>
                      </a:pPr>
                      <a:r>
                        <a:rPr lang="fa-IR" sz="1600" dirty="0">
                          <a:effectLst/>
                          <a:cs typeface="B Titr" panose="00000700000000000000" pitchFamily="2" charset="-78"/>
                        </a:rPr>
                        <a:t>متغیرها</a:t>
                      </a:r>
                      <a:endParaRPr lang="en-US" sz="2400" dirty="0">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c>
                  <a:txBody>
                    <a:bodyPr/>
                    <a:lstStyle/>
                    <a:p>
                      <a:pPr marL="0" marR="0" algn="ctr" rtl="1">
                        <a:lnSpc>
                          <a:spcPct val="150000"/>
                        </a:lnSpc>
                        <a:spcBef>
                          <a:spcPts val="0"/>
                        </a:spcBef>
                        <a:spcAft>
                          <a:spcPts val="1000"/>
                        </a:spcAft>
                      </a:pPr>
                      <a:r>
                        <a:rPr lang="en-US" sz="1600">
                          <a:effectLst/>
                          <a:latin typeface="Times New Roman" panose="02020603050405020304" pitchFamily="18" charset="0"/>
                          <a:cs typeface="Times New Roman" panose="02020603050405020304" pitchFamily="18" charset="0"/>
                        </a:rPr>
                        <a:t>Z</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78" marR="68578" marT="0" marB="0" anchor="ctr"/>
                </a:tc>
                <a:tc>
                  <a:txBody>
                    <a:bodyPr/>
                    <a:lstStyle/>
                    <a:p>
                      <a:pPr marL="0" marR="0" algn="ctr" rtl="1">
                        <a:lnSpc>
                          <a:spcPct val="150000"/>
                        </a:lnSpc>
                        <a:spcBef>
                          <a:spcPts val="0"/>
                        </a:spcBef>
                        <a:spcAft>
                          <a:spcPts val="1000"/>
                        </a:spcAft>
                      </a:pPr>
                      <a:r>
                        <a:rPr lang="en-US" sz="1600" dirty="0" smtClean="0">
                          <a:effectLst/>
                          <a:latin typeface="Times New Roman" panose="02020603050405020304" pitchFamily="18" charset="0"/>
                          <a:ea typeface="+mn-ea"/>
                          <a:cs typeface="Times New Roman" panose="02020603050405020304" pitchFamily="18" charset="0"/>
                        </a:rPr>
                        <a:t>P</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78" marR="68578" marT="0" marB="0" anchor="ctr"/>
                </a:tc>
              </a:tr>
              <a:tr h="885746">
                <a:tc>
                  <a:txBody>
                    <a:bodyPr/>
                    <a:lstStyle/>
                    <a:p>
                      <a:pPr marL="0" marR="0" algn="ctr" rtl="1">
                        <a:lnSpc>
                          <a:spcPct val="150000"/>
                        </a:lnSpc>
                        <a:spcBef>
                          <a:spcPts val="0"/>
                        </a:spcBef>
                        <a:spcAft>
                          <a:spcPts val="1000"/>
                        </a:spcAft>
                      </a:pPr>
                      <a:r>
                        <a:rPr lang="fa-IR" sz="1600">
                          <a:effectLst/>
                          <a:cs typeface="B Titr" panose="00000700000000000000" pitchFamily="2" charset="-78"/>
                        </a:rPr>
                        <a:t>درد</a:t>
                      </a:r>
                      <a:endParaRPr lang="en-US" sz="2400">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c>
                  <a:txBody>
                    <a:bodyPr/>
                    <a:lstStyle/>
                    <a:p>
                      <a:pPr marL="0" marR="0" algn="ctr" rtl="1">
                        <a:lnSpc>
                          <a:spcPct val="150000"/>
                        </a:lnSpc>
                        <a:spcBef>
                          <a:spcPts val="0"/>
                        </a:spcBef>
                        <a:spcAft>
                          <a:spcPts val="1000"/>
                        </a:spcAft>
                      </a:pPr>
                      <a:r>
                        <a:rPr lang="fa-IR" sz="1600" dirty="0" smtClean="0">
                          <a:effectLst/>
                          <a:cs typeface="B Titr" panose="00000700000000000000" pitchFamily="2" charset="-78"/>
                        </a:rPr>
                        <a:t>0/65</a:t>
                      </a:r>
                      <a:endParaRPr lang="en-US" sz="2400" dirty="0">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c>
                  <a:txBody>
                    <a:bodyPr/>
                    <a:lstStyle/>
                    <a:p>
                      <a:pPr marL="0" marR="0" algn="ctr" rtl="1">
                        <a:lnSpc>
                          <a:spcPct val="150000"/>
                        </a:lnSpc>
                        <a:spcBef>
                          <a:spcPts val="0"/>
                        </a:spcBef>
                        <a:spcAft>
                          <a:spcPts val="1000"/>
                        </a:spcAft>
                      </a:pPr>
                      <a:r>
                        <a:rPr lang="fa-IR" sz="1600" dirty="0" smtClean="0">
                          <a:solidFill>
                            <a:srgbClr val="FF0000"/>
                          </a:solidFill>
                          <a:effectLst/>
                          <a:cs typeface="B Titr" panose="00000700000000000000" pitchFamily="2" charset="-78"/>
                        </a:rPr>
                        <a:t>0/79</a:t>
                      </a:r>
                      <a:endParaRPr lang="en-US" sz="24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r>
              <a:tr h="1163979">
                <a:tc>
                  <a:txBody>
                    <a:bodyPr/>
                    <a:lstStyle/>
                    <a:p>
                      <a:pPr marL="0" marR="0" algn="ctr" rtl="1">
                        <a:lnSpc>
                          <a:spcPct val="150000"/>
                        </a:lnSpc>
                        <a:spcBef>
                          <a:spcPts val="0"/>
                        </a:spcBef>
                        <a:spcAft>
                          <a:spcPts val="1000"/>
                        </a:spcAft>
                      </a:pPr>
                      <a:r>
                        <a:rPr lang="fa-IR" sz="1600" dirty="0">
                          <a:effectLst/>
                          <a:cs typeface="B Titr" panose="00000700000000000000" pitchFamily="2" charset="-78"/>
                        </a:rPr>
                        <a:t>عملکرد</a:t>
                      </a:r>
                      <a:endParaRPr lang="en-US" sz="2400" dirty="0">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c>
                  <a:txBody>
                    <a:bodyPr/>
                    <a:lstStyle/>
                    <a:p>
                      <a:pPr marL="0" marR="0" algn="ctr" rtl="1">
                        <a:lnSpc>
                          <a:spcPct val="150000"/>
                        </a:lnSpc>
                        <a:spcBef>
                          <a:spcPts val="0"/>
                        </a:spcBef>
                        <a:spcAft>
                          <a:spcPts val="1000"/>
                        </a:spcAft>
                      </a:pPr>
                      <a:r>
                        <a:rPr lang="fa-IR" sz="1600" dirty="0" smtClean="0">
                          <a:effectLst/>
                          <a:cs typeface="B Titr" panose="00000700000000000000" pitchFamily="2" charset="-78"/>
                        </a:rPr>
                        <a:t>0/51</a:t>
                      </a:r>
                      <a:endParaRPr lang="en-US" sz="2400" dirty="0">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c>
                  <a:txBody>
                    <a:bodyPr/>
                    <a:lstStyle/>
                    <a:p>
                      <a:pPr marL="0" marR="0" algn="ctr" rtl="1">
                        <a:lnSpc>
                          <a:spcPct val="150000"/>
                        </a:lnSpc>
                        <a:spcBef>
                          <a:spcPts val="0"/>
                        </a:spcBef>
                        <a:spcAft>
                          <a:spcPts val="1000"/>
                        </a:spcAft>
                      </a:pPr>
                      <a:r>
                        <a:rPr lang="fa-IR" sz="1600" dirty="0" smtClean="0">
                          <a:solidFill>
                            <a:srgbClr val="FF0000"/>
                          </a:solidFill>
                          <a:effectLst/>
                          <a:cs typeface="B Titr" panose="00000700000000000000" pitchFamily="2" charset="-78"/>
                        </a:rPr>
                        <a:t>0/95</a:t>
                      </a:r>
                      <a:endParaRPr lang="en-US" sz="24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8" marR="68578" marT="0" marB="0" anchor="ct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60"/>
          <p:cNvSpPr>
            <a:spLocks noGrp="1"/>
          </p:cNvSpPr>
          <p:nvPr>
            <p:ph type="title"/>
          </p:nvPr>
        </p:nvSpPr>
        <p:spPr/>
        <p:txBody>
          <a:bodyPr anchor="ctr"/>
          <a:lstStyle/>
          <a:p>
            <a:pPr algn="ctr" rtl="1"/>
            <a:r>
              <a:rPr lang="fa-IR" sz="3600" smtClean="0">
                <a:cs typeface="B Titr" pitchFamily="2" charset="-78"/>
              </a:rPr>
              <a:t>آزمون لون در متغیر درد و عملکرد</a:t>
            </a:r>
          </a:p>
        </p:txBody>
      </p:sp>
      <p:graphicFrame>
        <p:nvGraphicFramePr>
          <p:cNvPr id="3" name="Table 2"/>
          <p:cNvGraphicFramePr>
            <a:graphicFrameLocks noGrp="1"/>
          </p:cNvGraphicFramePr>
          <p:nvPr/>
        </p:nvGraphicFramePr>
        <p:xfrm>
          <a:off x="1295401" y="2692400"/>
          <a:ext cx="7143749" cy="3436938"/>
        </p:xfrm>
        <a:graphic>
          <a:graphicData uri="http://schemas.openxmlformats.org/drawingml/2006/table">
            <a:tbl>
              <a:tblPr rtl="1" firstRow="1" firstCol="1" bandRow="1">
                <a:tableStyleId>{5C22544A-7EE6-4342-B048-85BDC9FD1C3A}</a:tableStyleId>
              </a:tblPr>
              <a:tblGrid>
                <a:gridCol w="2382165"/>
                <a:gridCol w="2380792"/>
                <a:gridCol w="2380792"/>
              </a:tblGrid>
              <a:tr h="1146854">
                <a:tc>
                  <a:txBody>
                    <a:bodyPr/>
                    <a:lstStyle/>
                    <a:p>
                      <a:pPr marL="0" marR="0" algn="ctr" rtl="1">
                        <a:lnSpc>
                          <a:spcPct val="150000"/>
                        </a:lnSpc>
                        <a:spcBef>
                          <a:spcPts val="0"/>
                        </a:spcBef>
                        <a:spcAft>
                          <a:spcPts val="1000"/>
                        </a:spcAft>
                      </a:pPr>
                      <a:r>
                        <a:rPr lang="fa-IR" sz="1600" dirty="0">
                          <a:effectLst/>
                          <a:cs typeface="B Titr" panose="00000700000000000000" pitchFamily="2" charset="-78"/>
                        </a:rPr>
                        <a:t>متغیرها</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fa-IR" sz="1600">
                          <a:effectLst/>
                          <a:cs typeface="B Titr" panose="00000700000000000000" pitchFamily="2" charset="-78"/>
                        </a:rPr>
                        <a:t>آماره لون</a:t>
                      </a:r>
                      <a:endParaRPr lang="en-US" sz="160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en-US" sz="1600" dirty="0" smtClean="0">
                          <a:effectLst/>
                          <a:latin typeface="Times New Roman" panose="02020603050405020304" pitchFamily="18" charset="0"/>
                          <a:cs typeface="Times New Roman" panose="02020603050405020304" pitchFamily="18" charset="0"/>
                        </a:rPr>
                        <a:t>P</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76" marR="68576" marT="0" marB="0" anchor="ctr"/>
                </a:tc>
              </a:tr>
              <a:tr h="1145042">
                <a:tc>
                  <a:txBody>
                    <a:bodyPr/>
                    <a:lstStyle/>
                    <a:p>
                      <a:pPr marL="0" marR="0" algn="ctr" rtl="1">
                        <a:lnSpc>
                          <a:spcPct val="150000"/>
                        </a:lnSpc>
                        <a:spcBef>
                          <a:spcPts val="0"/>
                        </a:spcBef>
                        <a:spcAft>
                          <a:spcPts val="1000"/>
                        </a:spcAft>
                      </a:pPr>
                      <a:r>
                        <a:rPr lang="fa-IR" sz="1600">
                          <a:effectLst/>
                          <a:cs typeface="B Titr" panose="00000700000000000000" pitchFamily="2" charset="-78"/>
                        </a:rPr>
                        <a:t>درد</a:t>
                      </a:r>
                      <a:endParaRPr lang="en-US" sz="160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fa-IR" sz="1600" dirty="0" smtClean="0">
                          <a:effectLst/>
                          <a:cs typeface="B Titr" panose="00000700000000000000" pitchFamily="2" charset="-78"/>
                        </a:rPr>
                        <a:t>1/183</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fa-IR" sz="1600" dirty="0" smtClean="0">
                          <a:solidFill>
                            <a:srgbClr val="FF0000"/>
                          </a:solidFill>
                          <a:effectLst/>
                          <a:cs typeface="B Titr" panose="00000700000000000000" pitchFamily="2" charset="-78"/>
                        </a:rPr>
                        <a:t>0/324</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r>
              <a:tr h="1145042">
                <a:tc>
                  <a:txBody>
                    <a:bodyPr/>
                    <a:lstStyle/>
                    <a:p>
                      <a:pPr marL="0" marR="0" algn="ctr" rtl="1">
                        <a:lnSpc>
                          <a:spcPct val="150000"/>
                        </a:lnSpc>
                        <a:spcBef>
                          <a:spcPts val="0"/>
                        </a:spcBef>
                        <a:spcAft>
                          <a:spcPts val="1000"/>
                        </a:spcAft>
                      </a:pPr>
                      <a:r>
                        <a:rPr lang="fa-IR" sz="1600">
                          <a:effectLst/>
                          <a:cs typeface="B Titr" panose="00000700000000000000" pitchFamily="2" charset="-78"/>
                        </a:rPr>
                        <a:t>عملکرد</a:t>
                      </a:r>
                      <a:endParaRPr lang="en-US" sz="160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fa-IR" sz="1600" dirty="0" smtClean="0">
                          <a:effectLst/>
                          <a:cs typeface="B Titr" panose="00000700000000000000" pitchFamily="2" charset="-78"/>
                        </a:rPr>
                        <a:t>0/314</a:t>
                      </a:r>
                      <a:endParaRPr lang="en-US" sz="1600" dirty="0">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c>
                  <a:txBody>
                    <a:bodyPr/>
                    <a:lstStyle/>
                    <a:p>
                      <a:pPr marL="0" marR="0" algn="ctr" rtl="1">
                        <a:lnSpc>
                          <a:spcPct val="150000"/>
                        </a:lnSpc>
                        <a:spcBef>
                          <a:spcPts val="0"/>
                        </a:spcBef>
                        <a:spcAft>
                          <a:spcPts val="1000"/>
                        </a:spcAft>
                      </a:pPr>
                      <a:r>
                        <a:rPr lang="fa-IR" sz="1600" dirty="0" smtClean="0">
                          <a:solidFill>
                            <a:srgbClr val="FF0000"/>
                          </a:solidFill>
                          <a:effectLst/>
                          <a:cs typeface="B Titr" panose="00000700000000000000" pitchFamily="2" charset="-78"/>
                        </a:rPr>
                        <a:t>0/815</a:t>
                      </a:r>
                      <a:endParaRPr lang="en-US" sz="16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6" marR="68576" marT="0" marB="0" anchor="ct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60"/>
          <p:cNvSpPr>
            <a:spLocks noGrp="1"/>
          </p:cNvSpPr>
          <p:nvPr>
            <p:ph type="title"/>
          </p:nvPr>
        </p:nvSpPr>
        <p:spPr/>
        <p:txBody>
          <a:bodyPr anchor="ctr"/>
          <a:lstStyle/>
          <a:p>
            <a:pPr algn="ctr" rtl="1"/>
            <a:r>
              <a:rPr lang="fa-IR" sz="3600" smtClean="0">
                <a:cs typeface="B Titr" pitchFamily="2" charset="-78"/>
              </a:rPr>
              <a:t>فرضیه آماری اول</a:t>
            </a:r>
          </a:p>
        </p:txBody>
      </p:sp>
      <p:graphicFrame>
        <p:nvGraphicFramePr>
          <p:cNvPr id="2" name="Table 1"/>
          <p:cNvGraphicFramePr>
            <a:graphicFrameLocks noGrp="1"/>
          </p:cNvGraphicFramePr>
          <p:nvPr>
            <p:extLst>
              <p:ext uri="{D42A27DB-BD31-4B8C-83A1-F6EECF244321}">
                <p14:modId xmlns:p14="http://schemas.microsoft.com/office/powerpoint/2010/main" xmlns="" val="1582784662"/>
              </p:ext>
            </p:extLst>
          </p:nvPr>
        </p:nvGraphicFramePr>
        <p:xfrm>
          <a:off x="900112" y="2636838"/>
          <a:ext cx="7699376" cy="2681288"/>
        </p:xfrm>
        <a:graphic>
          <a:graphicData uri="http://schemas.openxmlformats.org/drawingml/2006/table">
            <a:tbl>
              <a:tblPr rtl="1" firstRow="1" firstCol="1" bandRow="1">
                <a:tableStyleId>{5C22544A-7EE6-4342-B048-85BDC9FD1C3A}</a:tableStyleId>
              </a:tblPr>
              <a:tblGrid>
                <a:gridCol w="1591486"/>
                <a:gridCol w="1591486"/>
                <a:gridCol w="1591486"/>
                <a:gridCol w="1505162"/>
                <a:gridCol w="1419756"/>
              </a:tblGrid>
              <a:tr h="423758">
                <a:tc>
                  <a:txBody>
                    <a:bodyPr/>
                    <a:lstStyle/>
                    <a:p>
                      <a:pPr marL="0" marR="0" algn="ctr" rtl="1">
                        <a:lnSpc>
                          <a:spcPct val="100000"/>
                        </a:lnSpc>
                        <a:spcBef>
                          <a:spcPts val="0"/>
                        </a:spcBef>
                        <a:spcAft>
                          <a:spcPts val="0"/>
                        </a:spcAft>
                      </a:pPr>
                      <a:r>
                        <a:rPr lang="fa-IR" sz="1200" dirty="0">
                          <a:effectLst/>
                          <a:cs typeface="B Titr" panose="00000700000000000000" pitchFamily="2" charset="-78"/>
                        </a:rPr>
                        <a:t>متغیر</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a:effectLst/>
                          <a:cs typeface="B Titr" panose="00000700000000000000" pitchFamily="2" charset="-78"/>
                        </a:rPr>
                        <a:t>گروه </a:t>
                      </a:r>
                      <a:r>
                        <a:rPr lang="en-US" sz="1200">
                          <a:effectLst/>
                          <a:cs typeface="B Titr" panose="00000700000000000000" pitchFamily="2" charset="-78"/>
                        </a:rPr>
                        <a:t>I</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a:effectLst/>
                          <a:cs typeface="B Titr" panose="00000700000000000000" pitchFamily="2" charset="-78"/>
                        </a:rPr>
                        <a:t>گروه </a:t>
                      </a:r>
                      <a:r>
                        <a:rPr lang="en-US" sz="1200">
                          <a:effectLst/>
                          <a:cs typeface="B Titr" panose="00000700000000000000" pitchFamily="2" charset="-78"/>
                        </a:rPr>
                        <a:t>J</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a:effectLst/>
                          <a:cs typeface="B Titr" panose="00000700000000000000" pitchFamily="2" charset="-78"/>
                        </a:rPr>
                        <a:t>اختلاف میانگین</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1000"/>
                        </a:spcAft>
                      </a:pPr>
                      <a:r>
                        <a:rPr lang="fa-IR" sz="1200">
                          <a:effectLst/>
                          <a:cs typeface="B Titr" panose="00000700000000000000" pitchFamily="2" charset="-78"/>
                        </a:rPr>
                        <a:t>مقدار احتمال</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rowSpan="6">
                  <a:txBody>
                    <a:bodyPr/>
                    <a:lstStyle/>
                    <a:p>
                      <a:pPr marL="0" marR="0" algn="ctr" rtl="1">
                        <a:lnSpc>
                          <a:spcPct val="100000"/>
                        </a:lnSpc>
                        <a:spcBef>
                          <a:spcPts val="0"/>
                        </a:spcBef>
                        <a:spcAft>
                          <a:spcPts val="0"/>
                        </a:spcAft>
                      </a:pPr>
                      <a:r>
                        <a:rPr lang="fa-IR" sz="1200">
                          <a:effectLst/>
                          <a:cs typeface="B Titr" panose="00000700000000000000" pitchFamily="2" charset="-78"/>
                        </a:rPr>
                        <a:t>درد</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rowSpan="3">
                  <a:txBody>
                    <a:bodyPr/>
                    <a:lstStyle/>
                    <a:p>
                      <a:pPr marL="0" marR="0" algn="ctr" rtl="1">
                        <a:lnSpc>
                          <a:spcPct val="100000"/>
                        </a:lnSpc>
                        <a:spcBef>
                          <a:spcPts val="0"/>
                        </a:spcBef>
                        <a:spcAft>
                          <a:spcPts val="0"/>
                        </a:spcAft>
                      </a:pPr>
                      <a:r>
                        <a:rPr lang="fa-IR" sz="1200" dirty="0" smtClean="0">
                          <a:effectLst/>
                          <a:cs typeface="B Titr" panose="00000700000000000000" pitchFamily="2" charset="-78"/>
                        </a:rPr>
                        <a:t>ثبات دهنده</a:t>
                      </a:r>
                      <a:r>
                        <a:rPr lang="fa-IR" sz="1200" baseline="0" dirty="0" smtClean="0">
                          <a:effectLst/>
                          <a:cs typeface="B Titr" panose="00000700000000000000" pitchFamily="2" charset="-78"/>
                        </a:rPr>
                        <a:t> مرکزی</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a:effectLst/>
                          <a:cs typeface="B Titr" panose="00000700000000000000" pitchFamily="2" charset="-78"/>
                        </a:rPr>
                        <a:t>ماساژ</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cs typeface="B Titr" panose="00000700000000000000" pitchFamily="2" charset="-78"/>
                        </a:rPr>
                        <a:t>1/733-</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1000"/>
                        </a:spcAft>
                      </a:pPr>
                      <a:r>
                        <a:rPr lang="fa-IR" sz="1200" dirty="0" smtClean="0">
                          <a:solidFill>
                            <a:srgbClr val="FF0000"/>
                          </a:solidFill>
                          <a:effectLst/>
                          <a:cs typeface="B Titr" panose="00000700000000000000" pitchFamily="2" charset="-78"/>
                        </a:rPr>
                        <a:t>0/919</a:t>
                      </a:r>
                      <a:endParaRPr lang="en-US" sz="12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vMerge="1">
                  <a:txBody>
                    <a:bodyPr/>
                    <a:lstStyle/>
                    <a:p>
                      <a:endParaRPr lang="en-US"/>
                    </a:p>
                  </a:txBody>
                  <a:tcPr/>
                </a:tc>
                <a:tc vMerge="1">
                  <a:txBody>
                    <a:bodyPr/>
                    <a:lstStyle/>
                    <a:p>
                      <a:endParaRPr lang="en-US"/>
                    </a:p>
                  </a:txBody>
                  <a:tcPr/>
                </a:tc>
                <a:tc>
                  <a:txBody>
                    <a:bodyPr/>
                    <a:lstStyle/>
                    <a:p>
                      <a:pPr marL="0" marR="0" algn="ctr" rtl="1">
                        <a:lnSpc>
                          <a:spcPct val="100000"/>
                        </a:lnSpc>
                        <a:spcBef>
                          <a:spcPts val="0"/>
                        </a:spcBef>
                        <a:spcAft>
                          <a:spcPts val="0"/>
                        </a:spcAft>
                      </a:pPr>
                      <a:r>
                        <a:rPr lang="fa-IR" sz="1200">
                          <a:effectLst/>
                          <a:cs typeface="B Titr" panose="00000700000000000000" pitchFamily="2" charset="-78"/>
                        </a:rPr>
                        <a:t>رفلکسولوژی</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cs typeface="B Titr" panose="00000700000000000000" pitchFamily="2" charset="-78"/>
                        </a:rPr>
                        <a:t>5/933-</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1000"/>
                        </a:spcAft>
                      </a:pPr>
                      <a:r>
                        <a:rPr lang="fa-IR" sz="1200" dirty="0" smtClean="0">
                          <a:solidFill>
                            <a:srgbClr val="FF0000"/>
                          </a:solidFill>
                          <a:effectLst/>
                          <a:cs typeface="B Titr" panose="00000700000000000000" pitchFamily="2" charset="-78"/>
                        </a:rPr>
                        <a:t>0/138</a:t>
                      </a:r>
                      <a:endParaRPr lang="en-US" sz="12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vMerge="1">
                  <a:txBody>
                    <a:bodyPr/>
                    <a:lstStyle/>
                    <a:p>
                      <a:endParaRPr lang="en-US"/>
                    </a:p>
                  </a:txBody>
                  <a:tcPr/>
                </a:tc>
                <a:tc vMerge="1">
                  <a:txBody>
                    <a:bodyPr/>
                    <a:lstStyle/>
                    <a:p>
                      <a:endParaRPr lang="en-US"/>
                    </a:p>
                  </a:txBody>
                  <a:tcPr/>
                </a:tc>
                <a:tc>
                  <a:txBody>
                    <a:bodyPr/>
                    <a:lstStyle/>
                    <a:p>
                      <a:pPr marL="0" marR="0" algn="ctr" rtl="1">
                        <a:lnSpc>
                          <a:spcPct val="100000"/>
                        </a:lnSpc>
                        <a:spcBef>
                          <a:spcPts val="0"/>
                        </a:spcBef>
                        <a:spcAft>
                          <a:spcPts val="0"/>
                        </a:spcAft>
                      </a:pPr>
                      <a:r>
                        <a:rPr lang="fa-IR" sz="1200">
                          <a:effectLst/>
                          <a:cs typeface="B Titr" panose="00000700000000000000" pitchFamily="2" charset="-78"/>
                        </a:rPr>
                        <a:t>کنترل</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cs typeface="B Titr" panose="00000700000000000000" pitchFamily="2" charset="-78"/>
                        </a:rPr>
                        <a:t>18/400-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1000"/>
                        </a:spcAft>
                      </a:pPr>
                      <a:r>
                        <a:rPr lang="fa-IR" sz="1200" dirty="0" smtClean="0">
                          <a:solidFill>
                            <a:schemeClr val="bg1">
                              <a:lumMod val="95000"/>
                              <a:lumOff val="5000"/>
                            </a:schemeClr>
                          </a:solidFill>
                          <a:effectLst/>
                          <a:cs typeface="B Titr" panose="00000700000000000000" pitchFamily="2" charset="-78"/>
                        </a:rPr>
                        <a:t>0/001</a:t>
                      </a:r>
                      <a:endParaRPr lang="en-US" sz="1200" dirty="0">
                        <a:solidFill>
                          <a:schemeClr val="bg1">
                            <a:lumMod val="95000"/>
                            <a:lumOff val="5000"/>
                          </a:schemeClr>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vMerge="1">
                  <a:txBody>
                    <a:bodyPr/>
                    <a:lstStyle/>
                    <a:p>
                      <a:endParaRPr lang="en-US"/>
                    </a:p>
                  </a:txBody>
                  <a:tcPr/>
                </a:tc>
                <a:tc rowSpan="3">
                  <a:txBody>
                    <a:bodyPr/>
                    <a:lstStyle/>
                    <a:p>
                      <a:pPr marL="0" marR="0" algn="ctr" rtl="1">
                        <a:lnSpc>
                          <a:spcPct val="100000"/>
                        </a:lnSpc>
                        <a:spcBef>
                          <a:spcPts val="0"/>
                        </a:spcBef>
                        <a:spcAft>
                          <a:spcPts val="0"/>
                        </a:spcAft>
                      </a:pPr>
                      <a:r>
                        <a:rPr lang="fa-IR" sz="1200" dirty="0">
                          <a:effectLst/>
                          <a:latin typeface="Times New Roman" panose="02020603050405020304" pitchFamily="18" charset="0"/>
                          <a:ea typeface="Calibri" panose="020F0502020204030204" pitchFamily="34" charset="0"/>
                          <a:cs typeface="B Titr" panose="00000700000000000000" pitchFamily="2" charset="-78"/>
                        </a:rPr>
                        <a:t>کنترل</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ثبات دهنده مرکزی</a:t>
                      </a:r>
                    </a:p>
                  </a:txBody>
                  <a:tcPr marL="68574" marR="68574" marT="0" marB="0" anchor="ctr"/>
                </a:tc>
                <a:tc>
                  <a:txBody>
                    <a:bodyPr/>
                    <a:lstStyle/>
                    <a:p>
                      <a:pPr marL="0" marR="0" algn="ctr" rtl="1">
                        <a:lnSpc>
                          <a:spcPct val="100000"/>
                        </a:lnSpc>
                        <a:spcBef>
                          <a:spcPts val="0"/>
                        </a:spcBef>
                        <a:spcAft>
                          <a:spcPts val="0"/>
                        </a:spcAft>
                      </a:pPr>
                      <a:r>
                        <a:rPr lang="fa-IR" sz="1200" dirty="0" smtClean="0">
                          <a:effectLst/>
                          <a:cs typeface="B Titr" panose="00000700000000000000" pitchFamily="2" charset="-78"/>
                        </a:rPr>
                        <a:t>18/400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0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vMerge="1">
                  <a:txBody>
                    <a:bodyPr/>
                    <a:lstStyle/>
                    <a:p>
                      <a:endParaRPr lang="en-US"/>
                    </a:p>
                  </a:txBody>
                  <a:tcPr/>
                </a:tc>
                <a:tc vMerge="1">
                  <a:txBody>
                    <a:bodyPr/>
                    <a:lstStyle/>
                    <a:p>
                      <a:endParaRPr lang="en-US"/>
                    </a:p>
                  </a:txBody>
                  <a:tcPr/>
                </a:tc>
                <a:tc>
                  <a:txBody>
                    <a:bodyPr/>
                    <a:lstStyle/>
                    <a:p>
                      <a:pPr marL="0" marR="0" algn="ctr" rtl="1">
                        <a:lnSpc>
                          <a:spcPct val="100000"/>
                        </a:lnSpc>
                        <a:spcBef>
                          <a:spcPts val="0"/>
                        </a:spcBef>
                        <a:spcAft>
                          <a:spcPts val="0"/>
                        </a:spcAft>
                      </a:pPr>
                      <a:r>
                        <a:rPr lang="fa-IR" sz="1200">
                          <a:effectLst/>
                          <a:latin typeface="Times New Roman" panose="02020603050405020304" pitchFamily="18" charset="0"/>
                          <a:ea typeface="Calibri" panose="020F0502020204030204" pitchFamily="34" charset="0"/>
                          <a:cs typeface="B Titr" panose="00000700000000000000" pitchFamily="2" charset="-78"/>
                        </a:rPr>
                        <a:t>ماساژ</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16/666</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0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76255">
                <a:tc vMerge="1">
                  <a:txBody>
                    <a:bodyPr/>
                    <a:lstStyle/>
                    <a:p>
                      <a:endParaRPr lang="en-US"/>
                    </a:p>
                  </a:txBody>
                  <a:tcPr/>
                </a:tc>
                <a:tc vMerge="1">
                  <a:txBody>
                    <a:bodyPr/>
                    <a:lstStyle/>
                    <a:p>
                      <a:endParaRPr lang="en-US"/>
                    </a:p>
                  </a:txBody>
                  <a:tcPr/>
                </a:tc>
                <a:tc>
                  <a:txBody>
                    <a:bodyPr/>
                    <a:lstStyle/>
                    <a:p>
                      <a:pPr marL="0" marR="0" algn="ctr" rtl="1">
                        <a:lnSpc>
                          <a:spcPct val="100000"/>
                        </a:lnSpc>
                        <a:spcBef>
                          <a:spcPts val="0"/>
                        </a:spcBef>
                        <a:spcAft>
                          <a:spcPts val="0"/>
                        </a:spcAft>
                      </a:pPr>
                      <a:r>
                        <a:rPr lang="fa-IR" sz="1200">
                          <a:effectLst/>
                          <a:latin typeface="Times New Roman" panose="02020603050405020304" pitchFamily="18" charset="0"/>
                          <a:ea typeface="Calibri" panose="020F0502020204030204" pitchFamily="34" charset="0"/>
                          <a:cs typeface="B Titr" panose="00000700000000000000" pitchFamily="2" charset="-78"/>
                        </a:rPr>
                        <a:t>رفلکسولوژی</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0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12/466</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0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bl>
          </a:graphicData>
        </a:graphic>
      </p:graphicFrame>
      <p:sp>
        <p:nvSpPr>
          <p:cNvPr id="3" name="Rectangle 28"/>
          <p:cNvSpPr>
            <a:spLocks noChangeArrowheads="1"/>
          </p:cNvSpPr>
          <p:nvPr/>
        </p:nvSpPr>
        <p:spPr bwMode="auto">
          <a:xfrm>
            <a:off x="1079500" y="1374775"/>
            <a:ext cx="7323138" cy="1133475"/>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r" rtl="1">
              <a:spcAft>
                <a:spcPts val="800"/>
              </a:spcAft>
              <a:defRPr/>
            </a:pPr>
            <a:r>
              <a:rPr lang="ar-SA" sz="1600" dirty="0">
                <a:solidFill>
                  <a:srgbClr val="000000"/>
                </a:solidFill>
                <a:latin typeface="Arial" panose="020B0604020202020204" pitchFamily="34" charset="0"/>
                <a:ea typeface="Arial" panose="020B0604020202020204" pitchFamily="34" charset="0"/>
                <a:cs typeface="B Titr" panose="00000700000000000000" pitchFamily="2" charset="-78"/>
              </a:rPr>
              <a:t>بین تاثیر سه پروتکل ثبات دهنده مرکزی، ماساژ و رفلکسولوژی کف پا بر درد مردان مبتلا به کمردرد مزمن مکانیکال تفاوت معناداری وجود </a:t>
            </a:r>
            <a:r>
              <a:rPr lang="ar-SA" sz="1600" dirty="0" smtClean="0">
                <a:solidFill>
                  <a:srgbClr val="000000"/>
                </a:solidFill>
                <a:latin typeface="Arial" panose="020B0604020202020204" pitchFamily="34" charset="0"/>
                <a:ea typeface="Arial" panose="020B0604020202020204" pitchFamily="34" charset="0"/>
                <a:cs typeface="B Titr" panose="00000700000000000000" pitchFamily="2" charset="-78"/>
              </a:rPr>
              <a:t>ندارد</a:t>
            </a:r>
            <a:r>
              <a:rPr lang="fa-IR" sz="1600" dirty="0" smtClean="0">
                <a:solidFill>
                  <a:srgbClr val="000000"/>
                </a:solidFill>
                <a:latin typeface="Arial" panose="020B0604020202020204" pitchFamily="34" charset="0"/>
                <a:ea typeface="Arial" panose="020B0604020202020204" pitchFamily="34" charset="0"/>
                <a:cs typeface="B Titr" panose="00000700000000000000" pitchFamily="2" charset="-78"/>
              </a:rPr>
              <a:t>.</a:t>
            </a:r>
            <a:endParaRPr lang="en-US" sz="3600" dirty="0">
              <a:solidFill>
                <a:schemeClr val="tx1"/>
              </a:solidFill>
              <a:latin typeface="Arial" panose="020B0604020202020204" pitchFamily="34" charset="0"/>
              <a:cs typeface="B Titr" panose="00000700000000000000" pitchFamily="2" charset="-78"/>
            </a:endParaRPr>
          </a:p>
        </p:txBody>
      </p:sp>
      <p:sp>
        <p:nvSpPr>
          <p:cNvPr id="5" name="Rectangle 28"/>
          <p:cNvSpPr>
            <a:spLocks noChangeArrowheads="1"/>
          </p:cNvSpPr>
          <p:nvPr/>
        </p:nvSpPr>
        <p:spPr bwMode="auto">
          <a:xfrm>
            <a:off x="1079500" y="5516563"/>
            <a:ext cx="7323138" cy="1133475"/>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just" rtl="1">
              <a:spcAft>
                <a:spcPts val="800"/>
              </a:spcAft>
              <a:defRPr/>
            </a:pPr>
            <a:r>
              <a:rPr lang="fa-IR" sz="1600" dirty="0">
                <a:solidFill>
                  <a:srgbClr val="000000"/>
                </a:solidFill>
                <a:latin typeface="Arial" panose="020B0604020202020204" pitchFamily="34" charset="0"/>
                <a:ea typeface="Arial" panose="020B0604020202020204" pitchFamily="34" charset="0"/>
                <a:cs typeface="B Titr" panose="00000700000000000000" pitchFamily="2" charset="-78"/>
              </a:rPr>
              <a:t>نتیجه‌گیری:</a:t>
            </a:r>
          </a:p>
          <a:p>
            <a:pPr algn="just" rtl="1">
              <a:spcAft>
                <a:spcPts val="800"/>
              </a:spcAft>
              <a:defRPr/>
            </a:pPr>
            <a:r>
              <a:rPr lang="ar-SA" sz="1600" dirty="0">
                <a:solidFill>
                  <a:srgbClr val="000000"/>
                </a:solidFill>
                <a:latin typeface="Arial" panose="020B0604020202020204" pitchFamily="34" charset="0"/>
                <a:ea typeface="Arial" panose="020B0604020202020204" pitchFamily="34" charset="0"/>
                <a:cs typeface="B Titr" panose="00000700000000000000" pitchFamily="2" charset="-78"/>
              </a:rPr>
              <a:t>فرض صفر مبتنی بر این که بین تاثیر سه پروتکل ثبات دهنده مرکزی، ماساژ و رفلکسولوژی کف پا بر درد مردان مبتلا به کمردرد مزمن مکانیکال تفاوت معنادار وجود ندارد، تایید می گردد</a:t>
            </a:r>
            <a:endParaRPr lang="en-US" sz="3600" dirty="0">
              <a:solidFill>
                <a:schemeClr val="tx1"/>
              </a:solidFill>
              <a:latin typeface="Arial" panose="020B0604020202020204" pitchFamily="34"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60"/>
          <p:cNvSpPr>
            <a:spLocks noGrp="1"/>
          </p:cNvSpPr>
          <p:nvPr>
            <p:ph type="title"/>
          </p:nvPr>
        </p:nvSpPr>
        <p:spPr/>
        <p:txBody>
          <a:bodyPr anchor="ctr"/>
          <a:lstStyle/>
          <a:p>
            <a:pPr algn="ctr" rtl="1"/>
            <a:r>
              <a:rPr lang="fa-IR" smtClean="0">
                <a:cs typeface="B Titr" pitchFamily="2" charset="-78"/>
              </a:rPr>
              <a:t>فرضیه آماری دوم</a:t>
            </a:r>
          </a:p>
        </p:txBody>
      </p:sp>
      <p:graphicFrame>
        <p:nvGraphicFramePr>
          <p:cNvPr id="2" name="Table 1"/>
          <p:cNvGraphicFramePr>
            <a:graphicFrameLocks noGrp="1"/>
          </p:cNvGraphicFramePr>
          <p:nvPr>
            <p:extLst>
              <p:ext uri="{D42A27DB-BD31-4B8C-83A1-F6EECF244321}">
                <p14:modId xmlns:p14="http://schemas.microsoft.com/office/powerpoint/2010/main" xmlns="" val="3558220055"/>
              </p:ext>
            </p:extLst>
          </p:nvPr>
        </p:nvGraphicFramePr>
        <p:xfrm>
          <a:off x="900112" y="2636838"/>
          <a:ext cx="7699376" cy="2736851"/>
        </p:xfrm>
        <a:graphic>
          <a:graphicData uri="http://schemas.openxmlformats.org/drawingml/2006/table">
            <a:tbl>
              <a:tblPr rtl="1" firstRow="1" firstCol="1" bandRow="1">
                <a:tableStyleId>{5C22544A-7EE6-4342-B048-85BDC9FD1C3A}</a:tableStyleId>
              </a:tblPr>
              <a:tblGrid>
                <a:gridCol w="1591486"/>
                <a:gridCol w="1591486"/>
                <a:gridCol w="1591486"/>
                <a:gridCol w="1505162"/>
                <a:gridCol w="1419756"/>
              </a:tblGrid>
              <a:tr h="432539">
                <a:tc>
                  <a:txBody>
                    <a:bodyPr/>
                    <a:lstStyle/>
                    <a:p>
                      <a:pPr marL="0" marR="0" algn="ctr" rtl="1">
                        <a:lnSpc>
                          <a:spcPct val="150000"/>
                        </a:lnSpc>
                        <a:spcBef>
                          <a:spcPts val="0"/>
                        </a:spcBef>
                        <a:spcAft>
                          <a:spcPts val="0"/>
                        </a:spcAft>
                      </a:pPr>
                      <a:r>
                        <a:rPr lang="fa-IR" sz="1200" dirty="0">
                          <a:effectLst/>
                          <a:cs typeface="B Titr" panose="00000700000000000000" pitchFamily="2" charset="-78"/>
                        </a:rPr>
                        <a:t>متغیر</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a:effectLst/>
                          <a:cs typeface="B Titr" panose="00000700000000000000" pitchFamily="2" charset="-78"/>
                        </a:rPr>
                        <a:t>گروه </a:t>
                      </a:r>
                      <a:r>
                        <a:rPr lang="en-US" sz="1200">
                          <a:effectLst/>
                          <a:cs typeface="B Titr" panose="00000700000000000000" pitchFamily="2" charset="-78"/>
                        </a:rPr>
                        <a:t>I</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a:effectLst/>
                          <a:cs typeface="B Titr" panose="00000700000000000000" pitchFamily="2" charset="-78"/>
                        </a:rPr>
                        <a:t>گروه </a:t>
                      </a:r>
                      <a:r>
                        <a:rPr lang="en-US" sz="1200">
                          <a:effectLst/>
                          <a:cs typeface="B Titr" panose="00000700000000000000" pitchFamily="2" charset="-78"/>
                        </a:rPr>
                        <a:t>J</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a:effectLst/>
                          <a:cs typeface="B Titr" panose="00000700000000000000" pitchFamily="2" charset="-78"/>
                        </a:rPr>
                        <a:t>اختلاف میانگین</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a:effectLst/>
                          <a:cs typeface="B Titr" panose="00000700000000000000" pitchFamily="2" charset="-78"/>
                        </a:rPr>
                        <a:t>مقدار احتمال</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rowSpan="6">
                  <a:txBody>
                    <a:bodyPr/>
                    <a:lstStyle/>
                    <a:p>
                      <a:pPr marL="0" marR="0" algn="ctr" rtl="1">
                        <a:lnSpc>
                          <a:spcPct val="150000"/>
                        </a:lnSpc>
                        <a:spcBef>
                          <a:spcPts val="0"/>
                        </a:spcBef>
                        <a:spcAft>
                          <a:spcPts val="0"/>
                        </a:spcAft>
                      </a:pPr>
                      <a:r>
                        <a:rPr lang="fa-IR" sz="1200" dirty="0" smtClean="0">
                          <a:effectLst/>
                          <a:cs typeface="B Titr" panose="00000700000000000000" pitchFamily="2" charset="-78"/>
                        </a:rPr>
                        <a:t>عملکرد</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rowSpan="3">
                  <a:txBody>
                    <a:bodyPr/>
                    <a:lstStyle/>
                    <a:p>
                      <a:pPr marL="0" marR="0" algn="ctr" rtl="1">
                        <a:lnSpc>
                          <a:spcPct val="150000"/>
                        </a:lnSpc>
                        <a:spcBef>
                          <a:spcPts val="0"/>
                        </a:spcBef>
                        <a:spcAft>
                          <a:spcPts val="0"/>
                        </a:spcAft>
                      </a:pPr>
                      <a:r>
                        <a:rPr lang="fa-IR" sz="1200" dirty="0" smtClean="0">
                          <a:effectLst/>
                          <a:cs typeface="B Titr" panose="00000700000000000000" pitchFamily="2" charset="-78"/>
                        </a:rPr>
                        <a:t>ثبات دهنده مرکزی</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a:effectLst/>
                          <a:cs typeface="B Titr" panose="00000700000000000000" pitchFamily="2" charset="-78"/>
                        </a:rPr>
                        <a:t>ماساژ</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0/20-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solidFill>
                            <a:srgbClr val="FF0000"/>
                          </a:solidFill>
                          <a:effectLst/>
                          <a:cs typeface="B Titr" panose="00000700000000000000" pitchFamily="2" charset="-78"/>
                        </a:rPr>
                        <a:t>1/00</a:t>
                      </a:r>
                      <a:endParaRPr lang="en-US" sz="12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vMerge="1">
                  <a:txBody>
                    <a:bodyPr/>
                    <a:lstStyle/>
                    <a:p>
                      <a:endParaRPr lang="en-US"/>
                    </a:p>
                  </a:txBody>
                  <a:tcPr/>
                </a:tc>
                <a:tc vMerge="1">
                  <a:txBody>
                    <a:bodyPr/>
                    <a:lstStyle/>
                    <a:p>
                      <a:endParaRPr lang="en-US"/>
                    </a:p>
                  </a:txBody>
                  <a:tcPr/>
                </a:tc>
                <a:tc>
                  <a:txBody>
                    <a:bodyPr/>
                    <a:lstStyle/>
                    <a:p>
                      <a:pPr marL="0" marR="0" algn="ctr" rtl="1">
                        <a:lnSpc>
                          <a:spcPct val="150000"/>
                        </a:lnSpc>
                        <a:spcBef>
                          <a:spcPts val="0"/>
                        </a:spcBef>
                        <a:spcAft>
                          <a:spcPts val="0"/>
                        </a:spcAft>
                      </a:pPr>
                      <a:r>
                        <a:rPr lang="fa-IR" sz="1200">
                          <a:effectLst/>
                          <a:cs typeface="B Titr" panose="00000700000000000000" pitchFamily="2" charset="-78"/>
                        </a:rPr>
                        <a:t>رفلکسولوژی</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1/26-</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solidFill>
                            <a:srgbClr val="FF0000"/>
                          </a:solidFill>
                          <a:effectLst/>
                          <a:cs typeface="B Titr" panose="00000700000000000000" pitchFamily="2" charset="-78"/>
                        </a:rPr>
                        <a:t>0/92</a:t>
                      </a:r>
                      <a:endParaRPr lang="en-US" sz="1200" dirty="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vMerge="1">
                  <a:txBody>
                    <a:bodyPr/>
                    <a:lstStyle/>
                    <a:p>
                      <a:endParaRPr lang="en-US"/>
                    </a:p>
                  </a:txBody>
                  <a:tcPr/>
                </a:tc>
                <a:tc vMerge="1">
                  <a:txBody>
                    <a:bodyPr/>
                    <a:lstStyle/>
                    <a:p>
                      <a:endParaRPr lang="en-US"/>
                    </a:p>
                  </a:txBody>
                  <a:tcPr/>
                </a:tc>
                <a:tc>
                  <a:txBody>
                    <a:bodyPr/>
                    <a:lstStyle/>
                    <a:p>
                      <a:pPr marL="0" marR="0" algn="ctr" rtl="1">
                        <a:lnSpc>
                          <a:spcPct val="150000"/>
                        </a:lnSpc>
                        <a:spcBef>
                          <a:spcPts val="0"/>
                        </a:spcBef>
                        <a:spcAft>
                          <a:spcPts val="0"/>
                        </a:spcAft>
                      </a:pPr>
                      <a:r>
                        <a:rPr lang="fa-IR" sz="1200">
                          <a:effectLst/>
                          <a:cs typeface="B Titr" panose="00000700000000000000" pitchFamily="2" charset="-78"/>
                        </a:rPr>
                        <a:t>کنترل</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21/00-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1000"/>
                        </a:spcAft>
                      </a:pPr>
                      <a:r>
                        <a:rPr lang="fa-IR" sz="1200" dirty="0" smtClean="0">
                          <a:effectLst/>
                          <a:cs typeface="B Titr" panose="00000700000000000000" pitchFamily="2" charset="-78"/>
                        </a:rPr>
                        <a:t>0/001</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vMerge="1">
                  <a:txBody>
                    <a:bodyPr/>
                    <a:lstStyle/>
                    <a:p>
                      <a:endParaRPr lang="en-US"/>
                    </a:p>
                  </a:txBody>
                  <a:tcPr/>
                </a:tc>
                <a:tc rowSpan="3">
                  <a:txBody>
                    <a:bodyPr/>
                    <a:lstStyle/>
                    <a:p>
                      <a:pPr marL="0" marR="0" algn="ctr" rtl="1">
                        <a:lnSpc>
                          <a:spcPct val="150000"/>
                        </a:lnSpc>
                        <a:spcBef>
                          <a:spcPts val="0"/>
                        </a:spcBef>
                        <a:spcAft>
                          <a:spcPts val="0"/>
                        </a:spcAft>
                      </a:pPr>
                      <a:r>
                        <a:rPr lang="fa-IR" sz="1200" dirty="0">
                          <a:effectLst/>
                          <a:latin typeface="Times New Roman" panose="02020603050405020304" pitchFamily="18" charset="0"/>
                          <a:ea typeface="Calibri" panose="020F0502020204030204" pitchFamily="34" charset="0"/>
                          <a:cs typeface="B Titr" panose="00000700000000000000" pitchFamily="2" charset="-78"/>
                        </a:rPr>
                        <a:t>کنترل</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ثبات دهنده مرکزی</a:t>
                      </a:r>
                    </a:p>
                  </a:txBody>
                  <a:tcPr marL="68574" marR="68574" marT="0" marB="0" anchor="ctr"/>
                </a:tc>
                <a:tc>
                  <a:txBody>
                    <a:bodyPr/>
                    <a:lstStyle/>
                    <a:p>
                      <a:pPr marL="0" marR="0" algn="ctr" rtl="1">
                        <a:lnSpc>
                          <a:spcPct val="150000"/>
                        </a:lnSpc>
                        <a:spcBef>
                          <a:spcPts val="0"/>
                        </a:spcBef>
                        <a:spcAft>
                          <a:spcPts val="0"/>
                        </a:spcAft>
                      </a:pPr>
                      <a:r>
                        <a:rPr lang="fa-IR" sz="1200" dirty="0" smtClean="0">
                          <a:effectLst/>
                          <a:cs typeface="B Titr" panose="00000700000000000000" pitchFamily="2" charset="-78"/>
                        </a:rPr>
                        <a:t>21/00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5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vMerge="1">
                  <a:txBody>
                    <a:bodyPr/>
                    <a:lstStyle/>
                    <a:p>
                      <a:endParaRPr lang="en-US"/>
                    </a:p>
                  </a:txBody>
                  <a:tcPr/>
                </a:tc>
                <a:tc vMerge="1">
                  <a:txBody>
                    <a:bodyPr/>
                    <a:lstStyle/>
                    <a:p>
                      <a:endParaRPr lang="en-US"/>
                    </a:p>
                  </a:txBody>
                  <a:tcPr/>
                </a:tc>
                <a:tc>
                  <a:txBody>
                    <a:bodyPr/>
                    <a:lstStyle/>
                    <a:p>
                      <a:pPr marL="0" marR="0" algn="ctr" rtl="1">
                        <a:lnSpc>
                          <a:spcPct val="150000"/>
                        </a:lnSpc>
                        <a:spcBef>
                          <a:spcPts val="0"/>
                        </a:spcBef>
                        <a:spcAft>
                          <a:spcPts val="0"/>
                        </a:spcAft>
                      </a:pPr>
                      <a:r>
                        <a:rPr lang="fa-IR" sz="1200">
                          <a:effectLst/>
                          <a:latin typeface="Times New Roman" panose="02020603050405020304" pitchFamily="18" charset="0"/>
                          <a:ea typeface="Calibri" panose="020F0502020204030204" pitchFamily="34" charset="0"/>
                          <a:cs typeface="B Titr" panose="00000700000000000000" pitchFamily="2" charset="-78"/>
                        </a:rPr>
                        <a:t>ماساژ</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20/80</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5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r h="384052">
                <a:tc vMerge="1">
                  <a:txBody>
                    <a:bodyPr/>
                    <a:lstStyle/>
                    <a:p>
                      <a:endParaRPr lang="en-US"/>
                    </a:p>
                  </a:txBody>
                  <a:tcPr/>
                </a:tc>
                <a:tc vMerge="1">
                  <a:txBody>
                    <a:bodyPr/>
                    <a:lstStyle/>
                    <a:p>
                      <a:endParaRPr lang="en-US"/>
                    </a:p>
                  </a:txBody>
                  <a:tcPr/>
                </a:tc>
                <a:tc>
                  <a:txBody>
                    <a:bodyPr/>
                    <a:lstStyle/>
                    <a:p>
                      <a:pPr marL="0" marR="0" algn="ctr" rtl="1">
                        <a:lnSpc>
                          <a:spcPct val="150000"/>
                        </a:lnSpc>
                        <a:spcBef>
                          <a:spcPts val="0"/>
                        </a:spcBef>
                        <a:spcAft>
                          <a:spcPts val="0"/>
                        </a:spcAft>
                      </a:pPr>
                      <a:r>
                        <a:rPr lang="fa-IR" sz="1200">
                          <a:effectLst/>
                          <a:latin typeface="Times New Roman" panose="02020603050405020304" pitchFamily="18" charset="0"/>
                          <a:ea typeface="Calibri" panose="020F0502020204030204" pitchFamily="34" charset="0"/>
                          <a:cs typeface="B Titr" panose="00000700000000000000" pitchFamily="2" charset="-78"/>
                        </a:rPr>
                        <a:t>رفلکسولوژی</a:t>
                      </a:r>
                      <a:endParaRPr lang="en-US" sz="120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algn="ctr" rtl="1">
                        <a:lnSpc>
                          <a:spcPct val="150000"/>
                        </a:lnSpc>
                        <a:spcBef>
                          <a:spcPts val="0"/>
                        </a:spcBef>
                        <a:spcAft>
                          <a:spcPts val="0"/>
                        </a:spcAft>
                      </a:pPr>
                      <a:r>
                        <a:rPr lang="fa-IR" sz="1200" dirty="0" smtClean="0">
                          <a:effectLst/>
                          <a:latin typeface="Times New Roman" panose="02020603050405020304" pitchFamily="18" charset="0"/>
                          <a:ea typeface="Calibri" panose="020F0502020204030204" pitchFamily="34" charset="0"/>
                          <a:cs typeface="B Titr" panose="00000700000000000000" pitchFamily="2" charset="-78"/>
                        </a:rPr>
                        <a:t>19/73</a:t>
                      </a:r>
                      <a:endParaRPr lang="en-US" sz="1200" dirty="0">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c>
                  <a:txBody>
                    <a:bodyPr/>
                    <a:lstStyle/>
                    <a:p>
                      <a:pPr marL="0" marR="0" indent="0" algn="ctr" defTabSz="457200" rtl="1" eaLnBrk="1" fontAlgn="auto" latinLnBrk="0" hangingPunct="1">
                        <a:lnSpc>
                          <a:spcPct val="150000"/>
                        </a:lnSpc>
                        <a:spcBef>
                          <a:spcPts val="0"/>
                        </a:spcBef>
                        <a:spcAft>
                          <a:spcPts val="1000"/>
                        </a:spcAft>
                        <a:buClrTx/>
                        <a:buSzTx/>
                        <a:buFontTx/>
                        <a:buNone/>
                        <a:tabLst/>
                        <a:defRPr/>
                      </a:pPr>
                      <a:r>
                        <a:rPr lang="fa-IR" sz="1200" dirty="0" smtClean="0">
                          <a:solidFill>
                            <a:srgbClr val="FF0000"/>
                          </a:solidFill>
                          <a:effectLst/>
                          <a:cs typeface="B Titr" panose="00000700000000000000" pitchFamily="2" charset="-78"/>
                        </a:rPr>
                        <a:t>0/001</a:t>
                      </a:r>
                      <a:endParaRPr lang="en-US" sz="1200" dirty="0" smtClean="0">
                        <a:solidFill>
                          <a:srgbClr val="FF0000"/>
                        </a:solidFill>
                        <a:effectLst/>
                        <a:latin typeface="Times New Roman" panose="02020603050405020304" pitchFamily="18" charset="0"/>
                        <a:ea typeface="Calibri" panose="020F0502020204030204" pitchFamily="34" charset="0"/>
                        <a:cs typeface="B Titr" panose="00000700000000000000" pitchFamily="2" charset="-78"/>
                      </a:endParaRPr>
                    </a:p>
                  </a:txBody>
                  <a:tcPr marL="68574" marR="68574" marT="0" marB="0" anchor="ctr"/>
                </a:tc>
              </a:tr>
            </a:tbl>
          </a:graphicData>
        </a:graphic>
      </p:graphicFrame>
      <p:sp>
        <p:nvSpPr>
          <p:cNvPr id="3" name="Rectangle 28"/>
          <p:cNvSpPr>
            <a:spLocks noChangeArrowheads="1"/>
          </p:cNvSpPr>
          <p:nvPr/>
        </p:nvSpPr>
        <p:spPr bwMode="auto">
          <a:xfrm>
            <a:off x="1079500" y="1374775"/>
            <a:ext cx="7323138" cy="1133475"/>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r" rtl="1">
              <a:spcAft>
                <a:spcPts val="800"/>
              </a:spcAft>
              <a:defRPr/>
            </a:pPr>
            <a:r>
              <a:rPr lang="ar-SA" sz="1600" dirty="0">
                <a:solidFill>
                  <a:srgbClr val="000000"/>
                </a:solidFill>
                <a:latin typeface="Arial" panose="020B0604020202020204" pitchFamily="34" charset="0"/>
                <a:ea typeface="Arial" panose="020B0604020202020204" pitchFamily="34" charset="0"/>
                <a:cs typeface="B Titr" panose="00000700000000000000" pitchFamily="2" charset="-78"/>
              </a:rPr>
              <a:t>بین تاثیر سه پروتکل ثبات دهنده مرکزی، ماساژ و رفلکسولوژی کف پا بر عملکرد مردان مبتلابه کمردرد مزمن مکانیکال تفاوت معناداری وجود ندارد. </a:t>
            </a:r>
            <a:endParaRPr lang="en-US" sz="3600" dirty="0">
              <a:solidFill>
                <a:schemeClr val="tx1"/>
              </a:solidFill>
              <a:latin typeface="Arial" panose="020B0604020202020204" pitchFamily="34" charset="0"/>
              <a:cs typeface="B Titr" panose="00000700000000000000" pitchFamily="2" charset="-78"/>
            </a:endParaRPr>
          </a:p>
        </p:txBody>
      </p:sp>
      <p:sp>
        <p:nvSpPr>
          <p:cNvPr id="5" name="Rectangle 28"/>
          <p:cNvSpPr>
            <a:spLocks noChangeArrowheads="1"/>
          </p:cNvSpPr>
          <p:nvPr/>
        </p:nvSpPr>
        <p:spPr bwMode="auto">
          <a:xfrm>
            <a:off x="1079500" y="5516563"/>
            <a:ext cx="7323138" cy="1133475"/>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just" rtl="1">
              <a:spcAft>
                <a:spcPts val="800"/>
              </a:spcAft>
              <a:defRPr/>
            </a:pPr>
            <a:r>
              <a:rPr lang="fa-IR" sz="1600" dirty="0">
                <a:solidFill>
                  <a:srgbClr val="000000"/>
                </a:solidFill>
                <a:latin typeface="Arial" panose="020B0604020202020204" pitchFamily="34" charset="0"/>
                <a:ea typeface="Arial" panose="020B0604020202020204" pitchFamily="34" charset="0"/>
                <a:cs typeface="B Titr" panose="00000700000000000000" pitchFamily="2" charset="-78"/>
              </a:rPr>
              <a:t>نتیجه‌گیری:</a:t>
            </a:r>
          </a:p>
          <a:p>
            <a:pPr algn="just" rtl="1">
              <a:spcAft>
                <a:spcPts val="800"/>
              </a:spcAft>
              <a:defRPr/>
            </a:pPr>
            <a:r>
              <a:rPr lang="ar-SA" sz="1600" dirty="0">
                <a:solidFill>
                  <a:srgbClr val="000000"/>
                </a:solidFill>
                <a:latin typeface="Arial" panose="020B0604020202020204" pitchFamily="34" charset="0"/>
                <a:ea typeface="Arial" panose="020B0604020202020204" pitchFamily="34" charset="0"/>
                <a:cs typeface="B Titr" panose="00000700000000000000" pitchFamily="2" charset="-78"/>
              </a:rPr>
              <a:t>فرض صفر مبتنی بر این که بین تاثیر سه پروتکل ثبات دهنده مرکزی، ماساژ و رفلکسولوژی کف پا بر عملکرد مردان مبتلا به کمردرد مزمن مکانیکال تفاوت معنادار وجود ندارد، تایید می گردد.</a:t>
            </a:r>
            <a:endParaRPr lang="en-US" sz="3600" dirty="0">
              <a:solidFill>
                <a:schemeClr val="tx1"/>
              </a:solidFill>
              <a:latin typeface="Arial" panose="020B0604020202020204" pitchFamily="34"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Arrow Callout 7"/>
          <p:cNvSpPr/>
          <p:nvPr/>
        </p:nvSpPr>
        <p:spPr>
          <a:xfrm>
            <a:off x="874713" y="1587500"/>
            <a:ext cx="7700962" cy="960438"/>
          </a:xfrm>
          <a:prstGeom prst="downArrowCallout">
            <a:avLst/>
          </a:prstGeom>
          <a:ln/>
        </p:spPr>
        <p:style>
          <a:lnRef idx="1">
            <a:schemeClr val="dk1"/>
          </a:lnRef>
          <a:fillRef idx="2">
            <a:schemeClr val="dk1"/>
          </a:fillRef>
          <a:effectRef idx="1">
            <a:schemeClr val="dk1"/>
          </a:effectRef>
          <a:fontRef idx="minor">
            <a:schemeClr val="dk1"/>
          </a:fontRef>
        </p:style>
        <p:txBody>
          <a:bodyPr anchor="ctr"/>
          <a:lstStyle/>
          <a:p>
            <a:pPr algn="ctr" rtl="1">
              <a:defRPr/>
            </a:pPr>
            <a:r>
              <a:rPr lang="fa-IR" sz="2000" dirty="0">
                <a:solidFill>
                  <a:schemeClr val="bg1"/>
                </a:solidFill>
                <a:cs typeface="B Titr" panose="00000700000000000000" pitchFamily="2" charset="-78"/>
              </a:rPr>
              <a:t>در</a:t>
            </a:r>
            <a:r>
              <a:rPr lang="en-US" sz="2000" dirty="0">
                <a:solidFill>
                  <a:schemeClr val="bg1"/>
                </a:solidFill>
                <a:cs typeface="B Titr" panose="00000700000000000000" pitchFamily="2" charset="-78"/>
              </a:rPr>
              <a:t> </a:t>
            </a:r>
            <a:r>
              <a:rPr lang="fa-IR" sz="2000" dirty="0">
                <a:solidFill>
                  <a:schemeClr val="bg1"/>
                </a:solidFill>
                <a:cs typeface="B Titr" panose="00000700000000000000" pitchFamily="2" charset="-78"/>
              </a:rPr>
              <a:t>پژوهش حاضر بین تاثیر سه </a:t>
            </a:r>
            <a:r>
              <a:rPr lang="fa-IR" sz="2000" dirty="0" smtClean="0">
                <a:solidFill>
                  <a:schemeClr val="bg1"/>
                </a:solidFill>
                <a:cs typeface="B Titr" panose="00000700000000000000" pitchFamily="2" charset="-78"/>
              </a:rPr>
              <a:t>پروتکل ثبات دهنده ، </a:t>
            </a:r>
            <a:r>
              <a:rPr lang="fa-IR" sz="2000" dirty="0">
                <a:solidFill>
                  <a:schemeClr val="bg1"/>
                </a:solidFill>
                <a:cs typeface="B Titr" panose="00000700000000000000" pitchFamily="2" charset="-78"/>
              </a:rPr>
              <a:t>ماساژ و رفلکسولوژی کف پا بر درد و عملکرد مردان مبتلا به کمردرد مزمن مکانیکال تفاوت معناداری مشاهده نشد.</a:t>
            </a:r>
            <a:endParaRPr lang="en-US" sz="2000" dirty="0">
              <a:solidFill>
                <a:schemeClr val="bg1"/>
              </a:solidFill>
              <a:cs typeface="B Titr" panose="00000700000000000000" pitchFamily="2" charset="-78"/>
            </a:endParaRPr>
          </a:p>
        </p:txBody>
      </p:sp>
      <p:graphicFrame>
        <p:nvGraphicFramePr>
          <p:cNvPr id="9" name="Diagram 8"/>
          <p:cNvGraphicFramePr/>
          <p:nvPr>
            <p:extLst>
              <p:ext uri="{D42A27DB-BD31-4B8C-83A1-F6EECF244321}">
                <p14:modId xmlns:p14="http://schemas.microsoft.com/office/powerpoint/2010/main" xmlns="" val="1951592693"/>
              </p:ext>
            </p:extLst>
          </p:nvPr>
        </p:nvGraphicFramePr>
        <p:xfrm>
          <a:off x="6818182" y="2456892"/>
          <a:ext cx="2938394" cy="4160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Connector 9"/>
          <p:cNvCxnSpPr/>
          <p:nvPr/>
        </p:nvCxnSpPr>
        <p:spPr>
          <a:xfrm flipH="1">
            <a:off x="5294313" y="4457700"/>
            <a:ext cx="349250" cy="0"/>
          </a:xfrm>
          <a:prstGeom prst="line">
            <a:avLst/>
          </a:prstGeom>
        </p:spPr>
        <p:style>
          <a:lnRef idx="3">
            <a:schemeClr val="dk1"/>
          </a:lnRef>
          <a:fillRef idx="0">
            <a:schemeClr val="dk1"/>
          </a:fillRef>
          <a:effectRef idx="2">
            <a:schemeClr val="dk1"/>
          </a:effectRef>
          <a:fontRef idx="minor">
            <a:schemeClr val="tx1"/>
          </a:fontRef>
        </p:style>
      </p:cxnSp>
      <p:sp>
        <p:nvSpPr>
          <p:cNvPr id="11" name="Flowchart: Display 10"/>
          <p:cNvSpPr/>
          <p:nvPr/>
        </p:nvSpPr>
        <p:spPr>
          <a:xfrm>
            <a:off x="3513138" y="3971925"/>
            <a:ext cx="1763712" cy="971550"/>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sz="1600" dirty="0">
                <a:cs typeface="B Titr" panose="00000700000000000000" pitchFamily="2" charset="-78"/>
              </a:rPr>
              <a:t>علت‎های احتمالی  عدم همخوانی</a:t>
            </a:r>
            <a:endParaRPr lang="en-US" sz="1600" dirty="0">
              <a:cs typeface="B Titr" panose="00000700000000000000" pitchFamily="2" charset="-78"/>
            </a:endParaRPr>
          </a:p>
        </p:txBody>
      </p:sp>
      <p:cxnSp>
        <p:nvCxnSpPr>
          <p:cNvPr id="12" name="Straight Arrow Connector 11"/>
          <p:cNvCxnSpPr/>
          <p:nvPr/>
        </p:nvCxnSpPr>
        <p:spPr>
          <a:xfrm flipH="1" flipV="1">
            <a:off x="2443163" y="2959100"/>
            <a:ext cx="1328737" cy="10128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p:cNvCxnSpPr/>
          <p:nvPr/>
        </p:nvCxnSpPr>
        <p:spPr>
          <a:xfrm flipH="1" flipV="1">
            <a:off x="2325688" y="4448175"/>
            <a:ext cx="1169987" cy="79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flipH="1">
            <a:off x="2284413" y="4943475"/>
            <a:ext cx="1487487" cy="12779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Rounded Rectangle 14"/>
          <p:cNvSpPr/>
          <p:nvPr/>
        </p:nvSpPr>
        <p:spPr>
          <a:xfrm>
            <a:off x="874713" y="2547938"/>
            <a:ext cx="1377950" cy="911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cs typeface="B Titr" panose="00000700000000000000" pitchFamily="2" charset="-78"/>
              </a:rPr>
              <a:t>تفاوت در نحوه انجام تمرینات و غیر قابل کنترل بودن</a:t>
            </a:r>
            <a:endParaRPr lang="en-US" sz="1600" b="1" dirty="0">
              <a:cs typeface="B Titr" panose="00000700000000000000" pitchFamily="2" charset="-78"/>
            </a:endParaRPr>
          </a:p>
        </p:txBody>
      </p:sp>
      <p:sp>
        <p:nvSpPr>
          <p:cNvPr id="16" name="Rounded Rectangle 15"/>
          <p:cNvSpPr/>
          <p:nvPr/>
        </p:nvSpPr>
        <p:spPr>
          <a:xfrm>
            <a:off x="872331" y="3993356"/>
            <a:ext cx="1382713" cy="9096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800" dirty="0">
                <a:cs typeface="B Titr" panose="00000700000000000000" pitchFamily="2" charset="-78"/>
              </a:rPr>
              <a:t>تفاوت در جامعه و نمونه </a:t>
            </a:r>
            <a:endParaRPr lang="en-US" sz="1800" b="1" dirty="0">
              <a:cs typeface="B Titr" panose="00000700000000000000" pitchFamily="2" charset="-78"/>
            </a:endParaRPr>
          </a:p>
        </p:txBody>
      </p:sp>
      <p:sp>
        <p:nvSpPr>
          <p:cNvPr id="17" name="Rounded Rectangle 16"/>
          <p:cNvSpPr/>
          <p:nvPr/>
        </p:nvSpPr>
        <p:spPr>
          <a:xfrm>
            <a:off x="846931" y="5319554"/>
            <a:ext cx="1408113" cy="14700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800" b="1" dirty="0">
                <a:cs typeface="B Titr" panose="00000700000000000000" pitchFamily="2" charset="-78"/>
              </a:rPr>
              <a:t>نداشتن محدودیت در سن و جنس آزمودنی‌ها</a:t>
            </a:r>
            <a:endParaRPr lang="en-US" sz="1800" b="1" dirty="0">
              <a:cs typeface="B Titr" panose="00000700000000000000" pitchFamily="2" charset="-78"/>
            </a:endParaRPr>
          </a:p>
        </p:txBody>
      </p:sp>
      <p:sp>
        <p:nvSpPr>
          <p:cNvPr id="35852" name="Title 60"/>
          <p:cNvSpPr>
            <a:spLocks noGrp="1"/>
          </p:cNvSpPr>
          <p:nvPr>
            <p:ph type="title"/>
          </p:nvPr>
        </p:nvSpPr>
        <p:spPr/>
        <p:txBody>
          <a:bodyPr anchor="ctr"/>
          <a:lstStyle/>
          <a:p>
            <a:pPr algn="ctr" rtl="1"/>
            <a:r>
              <a:rPr lang="fa-IR" dirty="0" smtClean="0">
                <a:cs typeface="B Titr" pitchFamily="2" charset="-78"/>
              </a:rPr>
              <a:t>بحث و نتیجه‌گیری</a:t>
            </a:r>
          </a:p>
        </p:txBody>
      </p:sp>
      <p:sp>
        <p:nvSpPr>
          <p:cNvPr id="2" name="Rectangle 1"/>
          <p:cNvSpPr/>
          <p:nvPr/>
        </p:nvSpPr>
        <p:spPr>
          <a:xfrm>
            <a:off x="5661025" y="4065588"/>
            <a:ext cx="1331913" cy="781050"/>
          </a:xfrm>
          <a:prstGeom prst="rect">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sz="1600" dirty="0" smtClean="0">
                <a:solidFill>
                  <a:schemeClr val="bg1">
                    <a:lumMod val="95000"/>
                    <a:lumOff val="5000"/>
                  </a:schemeClr>
                </a:solidFill>
                <a:cs typeface="B Titr" panose="00000700000000000000" pitchFamily="2" charset="-78"/>
              </a:rPr>
              <a:t>آروکاسکی 2005</a:t>
            </a:r>
            <a:endParaRPr lang="en-US" sz="1600" dirty="0">
              <a:solidFill>
                <a:schemeClr val="bg1">
                  <a:lumMod val="95000"/>
                  <a:lumOff val="5000"/>
                </a:schemeClr>
              </a:solidFill>
              <a:cs typeface="B Titr" panose="00000700000000000000" pitchFamily="2" charset="-78"/>
            </a:endParaRPr>
          </a:p>
        </p:txBody>
      </p:sp>
      <p:sp>
        <p:nvSpPr>
          <p:cNvPr id="3" name="Rectangle 2"/>
          <p:cNvSpPr/>
          <p:nvPr/>
        </p:nvSpPr>
        <p:spPr>
          <a:xfrm>
            <a:off x="5508625" y="5238750"/>
            <a:ext cx="1331913" cy="735013"/>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sz="1600" dirty="0">
                <a:cs typeface="B Titr" panose="00000700000000000000" pitchFamily="2" charset="-78"/>
              </a:rPr>
              <a:t>عدم همخوانی</a:t>
            </a:r>
            <a:endParaRPr lang="en-US" sz="1600" dirty="0">
              <a:cs typeface="B Titr" panose="00000700000000000000" pitchFamily="2" charset="-78"/>
            </a:endParaRPr>
          </a:p>
        </p:txBody>
      </p:sp>
      <p:cxnSp>
        <p:nvCxnSpPr>
          <p:cNvPr id="23" name="Elbow Connector 22"/>
          <p:cNvCxnSpPr/>
          <p:nvPr/>
        </p:nvCxnSpPr>
        <p:spPr>
          <a:xfrm flipH="1">
            <a:off x="6886258" y="4328319"/>
            <a:ext cx="152400" cy="1149350"/>
          </a:xfrm>
          <a:prstGeom prst="bentConnector3">
            <a:avLst>
              <a:gd name="adj1" fmla="val -149488"/>
            </a:avLst>
          </a:prstGeom>
        </p:spPr>
        <p:style>
          <a:lnRef idx="1">
            <a:schemeClr val="accent1"/>
          </a:lnRef>
          <a:fillRef idx="0">
            <a:schemeClr val="accent1"/>
          </a:fillRef>
          <a:effectRef idx="0">
            <a:schemeClr val="accent1"/>
          </a:effectRef>
          <a:fontRef idx="minor">
            <a:schemeClr val="tx1"/>
          </a:fontRef>
        </p:style>
      </p:cxnSp>
      <p:pic>
        <p:nvPicPr>
          <p:cNvPr id="10243" name="Picture 3"/>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6992938" y="3163094"/>
            <a:ext cx="290195" cy="1165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5736908" y="2763837"/>
            <a:ext cx="1347787" cy="7985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Arrow Callout 7"/>
          <p:cNvSpPr/>
          <p:nvPr/>
        </p:nvSpPr>
        <p:spPr>
          <a:xfrm>
            <a:off x="2627313" y="296863"/>
            <a:ext cx="4056062" cy="960437"/>
          </a:xfrm>
          <a:prstGeom prst="downArrowCallout">
            <a:avLst/>
          </a:prstGeom>
          <a:ln/>
        </p:spPr>
        <p:style>
          <a:lnRef idx="1">
            <a:schemeClr val="dk1"/>
          </a:lnRef>
          <a:fillRef idx="2">
            <a:schemeClr val="dk1"/>
          </a:fillRef>
          <a:effectRef idx="1">
            <a:schemeClr val="dk1"/>
          </a:effectRef>
          <a:fontRef idx="minor">
            <a:schemeClr val="dk1"/>
          </a:fontRef>
        </p:style>
        <p:txBody>
          <a:bodyPr anchor="ctr"/>
          <a:lstStyle/>
          <a:p>
            <a:pPr algn="ctr" rtl="1">
              <a:defRPr/>
            </a:pPr>
            <a:r>
              <a:rPr lang="fa-IR" sz="2000" dirty="0">
                <a:solidFill>
                  <a:schemeClr val="bg1"/>
                </a:solidFill>
                <a:cs typeface="B Titr" panose="00000700000000000000" pitchFamily="2" charset="-78"/>
              </a:rPr>
              <a:t>مکانیزم‌های اثر هریک از روش‌های درمانی</a:t>
            </a:r>
            <a:endParaRPr lang="en-US" sz="2000" dirty="0">
              <a:solidFill>
                <a:schemeClr val="bg1"/>
              </a:solidFill>
              <a:cs typeface="B Titr" panose="00000700000000000000" pitchFamily="2" charset="-78"/>
            </a:endParaRPr>
          </a:p>
        </p:txBody>
      </p:sp>
      <p:graphicFrame>
        <p:nvGraphicFramePr>
          <p:cNvPr id="9" name="Diagram 8"/>
          <p:cNvGraphicFramePr/>
          <p:nvPr>
            <p:extLst>
              <p:ext uri="{D42A27DB-BD31-4B8C-83A1-F6EECF244321}">
                <p14:modId xmlns:p14="http://schemas.microsoft.com/office/powerpoint/2010/main" xmlns="" val="21486101"/>
              </p:ext>
            </p:extLst>
          </p:nvPr>
        </p:nvGraphicFramePr>
        <p:xfrm>
          <a:off x="559633" y="1447800"/>
          <a:ext cx="8191422" cy="50765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ChangeArrowheads="1"/>
          </p:cNvSpPr>
          <p:nvPr/>
        </p:nvSpPr>
        <p:spPr bwMode="auto">
          <a:xfrm>
            <a:off x="1042988" y="2600325"/>
            <a:ext cx="7740650"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indent="365125" algn="just" rtl="1">
              <a:lnSpc>
                <a:spcPct val="150000"/>
              </a:lnSpc>
              <a:spcAft>
                <a:spcPts val="1000"/>
              </a:spcAft>
            </a:pPr>
            <a:r>
              <a:rPr lang="fa-IR" sz="1600" dirty="0">
                <a:latin typeface="Times New Roman" pitchFamily="18" charset="0"/>
                <a:ea typeface="Calibri" pitchFamily="34" charset="0"/>
                <a:cs typeface="B Titr" pitchFamily="2" charset="-78"/>
              </a:rPr>
              <a:t>بر اساس نتیجه‌های به دست آمده، تفاوتی در میان تاثیر این سه روش بر درد و عملکرد وجود ندارد و هر سه در مقایسه با گروه کنترل باعث کاهش درد و بهبود عملکرد شده‌اند. پس می‌توان نتیجه گرفت که با وجود تفاوت در نگرش و شیوه اجرای هر پروتکل، هر سه روش تا اندازه‌ی بسیار زیادی اثری مشابه بر درد و عملکرد دارند. بنابراین اگر </a:t>
            </a:r>
            <a:r>
              <a:rPr lang="fa-IR" sz="1600" dirty="0" smtClean="0">
                <a:latin typeface="Times New Roman" pitchFamily="18" charset="0"/>
                <a:ea typeface="Calibri" pitchFamily="34" charset="0"/>
                <a:cs typeface="B Titr" pitchFamily="2" charset="-78"/>
              </a:rPr>
              <a:t>در درمان این بیماران عامل زمانی را لحاظ قرار دهیم، می توان از روش ماساژ یا رفلکسولوژی برای درمان بیماران مبتلا به کمرد مزمن بهره برد. اما در صورت وجود بیماری های واگیر و معذوریت های اخلاقی برای لمس بدن بیمار می توان از پروتکل حرکت درمانی استفاده کرد.</a:t>
            </a:r>
            <a:endParaRPr lang="en-US" sz="1400" dirty="0">
              <a:latin typeface="Times New Roman" pitchFamily="18" charset="0"/>
              <a:ea typeface="Calibri" pitchFamily="34" charset="0"/>
              <a:cs typeface="B Titr" pitchFamily="2" charset="-78"/>
            </a:endParaRPr>
          </a:p>
        </p:txBody>
      </p:sp>
      <p:sp>
        <p:nvSpPr>
          <p:cNvPr id="39939" name="Title 60"/>
          <p:cNvSpPr>
            <a:spLocks noGrp="1"/>
          </p:cNvSpPr>
          <p:nvPr>
            <p:ph type="title"/>
          </p:nvPr>
        </p:nvSpPr>
        <p:spPr/>
        <p:txBody>
          <a:bodyPr anchor="ctr"/>
          <a:lstStyle/>
          <a:p>
            <a:pPr algn="ctr" rtl="1"/>
            <a:r>
              <a:rPr lang="fa-IR" smtClean="0">
                <a:cs typeface="B Titr" pitchFamily="2" charset="-78"/>
              </a:rPr>
              <a:t>نتیجه‌گیری کلی</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ChangeArrowheads="1"/>
          </p:cNvSpPr>
          <p:nvPr/>
        </p:nvSpPr>
        <p:spPr bwMode="auto">
          <a:xfrm>
            <a:off x="1042988" y="2600325"/>
            <a:ext cx="7740650" cy="2436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indent="365125" algn="just" rtl="1">
              <a:lnSpc>
                <a:spcPct val="150000"/>
              </a:lnSpc>
              <a:spcAft>
                <a:spcPts val="1000"/>
              </a:spcAft>
            </a:pPr>
            <a:r>
              <a:rPr lang="fa-IR" sz="1600">
                <a:latin typeface="Times New Roman" pitchFamily="18" charset="0"/>
                <a:ea typeface="Calibri" pitchFamily="34" charset="0"/>
                <a:cs typeface="B Titr" pitchFamily="2" charset="-78"/>
              </a:rPr>
              <a:t>1-	افراد دارای کمردرد مزمن مکانیکال می‌تواند به جهت درمان، از هر سه روش ذکر شده استفاده کرده و اقدام به درمان نمایند.</a:t>
            </a:r>
          </a:p>
          <a:p>
            <a:pPr indent="365125" algn="just" rtl="1">
              <a:lnSpc>
                <a:spcPct val="150000"/>
              </a:lnSpc>
              <a:spcAft>
                <a:spcPts val="1000"/>
              </a:spcAft>
            </a:pPr>
            <a:r>
              <a:rPr lang="fa-IR" sz="1600">
                <a:latin typeface="Times New Roman" pitchFamily="18" charset="0"/>
                <a:ea typeface="Calibri" pitchFamily="34" charset="0"/>
                <a:cs typeface="B Titr" pitchFamily="2" charset="-78"/>
              </a:rPr>
              <a:t>2-	به فیزیوتراپیست‌ها، حرکت درمانگرها و کلیه افرادی که در بخش درمان کمردرد فعالیت می‌کنند، پیشنهاد می‌شود با توجه به مدت زمان اجرای هر یک از سه روش بررسی شده در این پژوهش و در صورت فراهم بودن و داشتن امکانات لازم، به جهت کاهش درد و بهبود ناتوانی در کوتاه‌ترین زمان ممکن، بهتر است از روش ماساژ یا رفلکسولوژی کف پا استفاده شود.</a:t>
            </a:r>
          </a:p>
        </p:txBody>
      </p:sp>
      <p:sp>
        <p:nvSpPr>
          <p:cNvPr id="40963" name="Title 60"/>
          <p:cNvSpPr>
            <a:spLocks noGrp="1"/>
          </p:cNvSpPr>
          <p:nvPr>
            <p:ph type="title"/>
          </p:nvPr>
        </p:nvSpPr>
        <p:spPr/>
        <p:txBody>
          <a:bodyPr anchor="ctr"/>
          <a:lstStyle/>
          <a:p>
            <a:pPr algn="ctr" rtl="1"/>
            <a:r>
              <a:rPr lang="fa-IR" sz="3200" smtClean="0">
                <a:cs typeface="B Titr" pitchFamily="2" charset="-78"/>
              </a:rPr>
              <a:t>پیشنهادهای بر خواسته از یافته‌های پژوهش</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ChangeArrowheads="1"/>
          </p:cNvSpPr>
          <p:nvPr/>
        </p:nvSpPr>
        <p:spPr bwMode="auto">
          <a:xfrm>
            <a:off x="1042988" y="2600325"/>
            <a:ext cx="7740650" cy="380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indent="365125" algn="just" rtl="1">
              <a:lnSpc>
                <a:spcPct val="150000"/>
              </a:lnSpc>
              <a:spcAft>
                <a:spcPts val="1000"/>
              </a:spcAft>
            </a:pPr>
            <a:r>
              <a:rPr lang="fa-IR" sz="1600" dirty="0">
                <a:latin typeface="Times New Roman" pitchFamily="18" charset="0"/>
                <a:ea typeface="Calibri" pitchFamily="34" charset="0"/>
                <a:cs typeface="B Titr" pitchFamily="2" charset="-78"/>
              </a:rPr>
              <a:t>1-	از آنجایی که این پژوهش فقط بر روی مردان و در بازه سنی محدودی انجام گرفته، پیشنهاد می‌شود که پژوهشی با همین موضوع برروی بانوان و در دامنه‌های سنی مختلف دیگری نیز صورت پذیرد. </a:t>
            </a:r>
          </a:p>
          <a:p>
            <a:pPr indent="365125" algn="just" rtl="1">
              <a:lnSpc>
                <a:spcPct val="150000"/>
              </a:lnSpc>
              <a:spcAft>
                <a:spcPts val="1000"/>
              </a:spcAft>
            </a:pPr>
            <a:r>
              <a:rPr lang="fa-IR" sz="1600" dirty="0">
                <a:latin typeface="Times New Roman" pitchFamily="18" charset="0"/>
                <a:ea typeface="Calibri" pitchFamily="34" charset="0"/>
                <a:cs typeface="B Titr" pitchFamily="2" charset="-78"/>
              </a:rPr>
              <a:t>2-	پیشنهاد می‌شود که </a:t>
            </a:r>
            <a:r>
              <a:rPr lang="fa-IR" sz="1600" dirty="0" smtClean="0">
                <a:latin typeface="Times New Roman" pitchFamily="18" charset="0"/>
                <a:ea typeface="Calibri" pitchFamily="34" charset="0"/>
                <a:cs typeface="B Titr" pitchFamily="2" charset="-78"/>
              </a:rPr>
              <a:t>با انجام این سه پروتکل در یک بازه زمانی برابر، </a:t>
            </a:r>
            <a:r>
              <a:rPr lang="fa-IR" sz="1600" dirty="0">
                <a:latin typeface="Times New Roman" pitchFamily="18" charset="0"/>
                <a:ea typeface="Calibri" pitchFamily="34" charset="0"/>
                <a:cs typeface="B Titr" pitchFamily="2" charset="-78"/>
              </a:rPr>
              <a:t>به </a:t>
            </a:r>
            <a:r>
              <a:rPr lang="fa-IR" sz="1600" dirty="0" smtClean="0">
                <a:latin typeface="Times New Roman" pitchFamily="18" charset="0"/>
                <a:ea typeface="Calibri" pitchFamily="34" charset="0"/>
                <a:cs typeface="B Titr" pitchFamily="2" charset="-78"/>
              </a:rPr>
              <a:t>بررسی </a:t>
            </a:r>
            <a:r>
              <a:rPr lang="fa-IR" sz="1600" dirty="0">
                <a:latin typeface="Times New Roman" pitchFamily="18" charset="0"/>
                <a:ea typeface="Calibri" pitchFamily="34" charset="0"/>
                <a:cs typeface="B Titr" pitchFamily="2" charset="-78"/>
              </a:rPr>
              <a:t>اثر آن‌ها در زمان اجرای یکسان پرداخته شود. </a:t>
            </a:r>
          </a:p>
          <a:p>
            <a:pPr indent="365125" algn="just" rtl="1">
              <a:lnSpc>
                <a:spcPct val="150000"/>
              </a:lnSpc>
              <a:spcAft>
                <a:spcPts val="1000"/>
              </a:spcAft>
            </a:pPr>
            <a:r>
              <a:rPr lang="fa-IR" sz="1600" dirty="0">
                <a:latin typeface="Times New Roman" pitchFamily="18" charset="0"/>
                <a:ea typeface="Calibri" pitchFamily="34" charset="0"/>
                <a:cs typeface="B Titr" pitchFamily="2" charset="-78"/>
              </a:rPr>
              <a:t>3-	برای دستیابی به اینکه آثار این روش‌ها تا چه مدتی زمانی پا بر جا و باقی می‌ماند، بهتر است پژوهشی به صورت دنباله‌دار (پیگیری اثر هر گروه از پروتکل‌ها در فواصل زمانی بیشتر برای مثال 2 و 4 ماه پس از درمان) نیز انجام گیرد. </a:t>
            </a:r>
          </a:p>
          <a:p>
            <a:pPr indent="365125" algn="just" rtl="1">
              <a:lnSpc>
                <a:spcPct val="150000"/>
              </a:lnSpc>
              <a:spcAft>
                <a:spcPts val="1000"/>
              </a:spcAft>
            </a:pPr>
            <a:r>
              <a:rPr lang="fa-IR" sz="1600" dirty="0">
                <a:latin typeface="Times New Roman" pitchFamily="18" charset="0"/>
                <a:ea typeface="Calibri" pitchFamily="34" charset="0"/>
                <a:cs typeface="B Titr" pitchFamily="2" charset="-78"/>
              </a:rPr>
              <a:t>4-	شرکت دادن </a:t>
            </a:r>
            <a:r>
              <a:rPr lang="fa-IR" sz="1600" dirty="0" smtClean="0">
                <a:latin typeface="Times New Roman" pitchFamily="18" charset="0"/>
                <a:ea typeface="Calibri" pitchFamily="34" charset="0"/>
                <a:cs typeface="B Titr" pitchFamily="2" charset="-78"/>
              </a:rPr>
              <a:t>پارامترهایی </a:t>
            </a:r>
            <a:r>
              <a:rPr lang="fa-IR" sz="1600" dirty="0">
                <a:latin typeface="Times New Roman" pitchFamily="18" charset="0"/>
                <a:ea typeface="Calibri" pitchFamily="34" charset="0"/>
                <a:cs typeface="B Titr" pitchFamily="2" charset="-78"/>
              </a:rPr>
              <a:t>مانند </a:t>
            </a:r>
            <a:r>
              <a:rPr lang="fa-IR" sz="1600" dirty="0" smtClean="0">
                <a:latin typeface="Times New Roman" pitchFamily="18" charset="0"/>
                <a:ea typeface="Calibri" pitchFamily="34" charset="0"/>
                <a:cs typeface="B Titr" pitchFamily="2" charset="-78"/>
              </a:rPr>
              <a:t>میزان </a:t>
            </a:r>
            <a:r>
              <a:rPr lang="fa-IR" sz="1600" dirty="0">
                <a:latin typeface="Times New Roman" pitchFamily="18" charset="0"/>
                <a:ea typeface="Calibri" pitchFamily="34" charset="0"/>
                <a:cs typeface="B Titr" pitchFamily="2" charset="-78"/>
              </a:rPr>
              <a:t>لوردوز، </a:t>
            </a:r>
            <a:r>
              <a:rPr lang="en-US" sz="1600" dirty="0">
                <a:latin typeface="Times New Roman" pitchFamily="18" charset="0"/>
                <a:ea typeface="Calibri" pitchFamily="34" charset="0"/>
                <a:cs typeface="B Titr" pitchFamily="2" charset="-78"/>
              </a:rPr>
              <a:t>BMI</a:t>
            </a:r>
            <a:r>
              <a:rPr lang="fa-IR" sz="1600" dirty="0">
                <a:latin typeface="Times New Roman" pitchFamily="18" charset="0"/>
                <a:ea typeface="Calibri" pitchFamily="34" charset="0"/>
                <a:cs typeface="B Titr" pitchFamily="2" charset="-78"/>
              </a:rPr>
              <a:t> </a:t>
            </a:r>
            <a:r>
              <a:rPr lang="fa-IR" sz="1600" dirty="0" smtClean="0">
                <a:latin typeface="Times New Roman" pitchFamily="18" charset="0"/>
                <a:ea typeface="Calibri" pitchFamily="34" charset="0"/>
                <a:cs typeface="B Titr" pitchFamily="2" charset="-78"/>
              </a:rPr>
              <a:t>و یا </a:t>
            </a:r>
            <a:r>
              <a:rPr lang="en-US" sz="1600" dirty="0" smtClean="0">
                <a:latin typeface="Times New Roman" pitchFamily="18" charset="0"/>
                <a:ea typeface="Calibri" pitchFamily="34" charset="0"/>
                <a:cs typeface="B Titr" pitchFamily="2" charset="-78"/>
              </a:rPr>
              <a:t>WHR</a:t>
            </a:r>
            <a:r>
              <a:rPr lang="fa-IR" sz="1600" dirty="0" smtClean="0">
                <a:latin typeface="Times New Roman" pitchFamily="18" charset="0"/>
                <a:ea typeface="Calibri" pitchFamily="34" charset="0"/>
                <a:cs typeface="B Titr" pitchFamily="2" charset="-78"/>
              </a:rPr>
              <a:t> در تحقیق برای بررسی میزان تاثیر گزاری احتمالی برکمردرد.</a:t>
            </a:r>
            <a:endParaRPr lang="fa-IR" sz="1600" dirty="0">
              <a:latin typeface="Times New Roman" pitchFamily="18" charset="0"/>
              <a:ea typeface="Calibri" pitchFamily="34" charset="0"/>
              <a:cs typeface="B Titr" pitchFamily="2" charset="-78"/>
            </a:endParaRPr>
          </a:p>
        </p:txBody>
      </p:sp>
      <p:sp>
        <p:nvSpPr>
          <p:cNvPr id="41987" name="Title 60"/>
          <p:cNvSpPr>
            <a:spLocks noGrp="1"/>
          </p:cNvSpPr>
          <p:nvPr>
            <p:ph type="title"/>
          </p:nvPr>
        </p:nvSpPr>
        <p:spPr/>
        <p:txBody>
          <a:bodyPr anchor="ctr"/>
          <a:lstStyle/>
          <a:p>
            <a:pPr algn="ctr" rtl="1"/>
            <a:r>
              <a:rPr lang="fa-IR" sz="3200" smtClean="0">
                <a:cs typeface="B Titr" pitchFamily="2" charset="-78"/>
              </a:rPr>
              <a:t>پیشنهادهایی به پژوهشگران آینده</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6525" y="2816225"/>
            <a:ext cx="7119938" cy="1281113"/>
          </a:xfrm>
        </p:spPr>
        <p:txBody>
          <a:bodyPr rtlCol="0" anchor="ctr">
            <a:normAutofit fontScale="90000"/>
          </a:bodyPr>
          <a:lstStyle/>
          <a:p>
            <a:pPr algn="ctr" defTabSz="457207" rtl="1" fontAlgn="auto">
              <a:spcAft>
                <a:spcPts val="0"/>
              </a:spcAft>
              <a:defRPr/>
            </a:pPr>
            <a:r>
              <a:rPr lang="fa-IR" sz="5400" dirty="0" smtClean="0">
                <a:solidFill>
                  <a:schemeClr val="tx1">
                    <a:lumMod val="85000"/>
                    <a:lumOff val="15000"/>
                  </a:schemeClr>
                </a:solidFill>
                <a:effectLst>
                  <a:outerShdw blurRad="38100" dist="38100" dir="2700000" algn="tl">
                    <a:srgbClr val="000000">
                      <a:alpha val="43137"/>
                    </a:srgbClr>
                  </a:outerShdw>
                </a:effectLst>
                <a:cs typeface="B Titr" panose="00000700000000000000" pitchFamily="2" charset="-78"/>
              </a:rPr>
              <a:t>با سپاس از بردباری و توجه شما</a:t>
            </a:r>
            <a:endParaRPr lang="fa-IR" dirty="0" smtClean="0">
              <a:solidFill>
                <a:schemeClr val="tx1">
                  <a:lumMod val="85000"/>
                  <a:lumOff val="15000"/>
                </a:schemeClr>
              </a:solidFill>
              <a:cs typeface="B Titr" panose="00000700000000000000" pitchFamily="2" charset="-78"/>
            </a:endParaRPr>
          </a:p>
        </p:txBody>
      </p:sp>
      <p:sp>
        <p:nvSpPr>
          <p:cNvPr id="43011" name="Date Placeholder 4"/>
          <p:cNvSpPr>
            <a:spLocks noGrp="1"/>
          </p:cNvSpPr>
          <p:nvPr>
            <p:ph type="dt"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endParaRPr lang="fa-IR" sz="1400">
              <a:cs typeface="B Nazanin"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60"/>
          <p:cNvSpPr>
            <a:spLocks noGrp="1"/>
          </p:cNvSpPr>
          <p:nvPr>
            <p:ph type="title"/>
          </p:nvPr>
        </p:nvSpPr>
        <p:spPr>
          <a:xfrm>
            <a:off x="395288" y="2816225"/>
            <a:ext cx="8324850" cy="1104900"/>
          </a:xfrm>
        </p:spPr>
        <p:txBody>
          <a:bodyPr anchor="ctr"/>
          <a:lstStyle/>
          <a:p>
            <a:pPr algn="ctr" rtl="1"/>
            <a:r>
              <a:rPr lang="fa-IR" sz="3200" smtClean="0">
                <a:cs typeface="B Titr" pitchFamily="2" charset="-78"/>
              </a:rPr>
              <a:t>پروتکل‌های درمانی استفاده شده در پژوهش</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xmlns="" val="2423568310"/>
              </p:ext>
            </p:extLst>
          </p:nvPr>
        </p:nvGraphicFramePr>
        <p:xfrm>
          <a:off x="1583668" y="2168860"/>
          <a:ext cx="6552728" cy="4552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ounded Rectangular Callout 10"/>
          <p:cNvSpPr/>
          <p:nvPr/>
        </p:nvSpPr>
        <p:spPr>
          <a:xfrm>
            <a:off x="1871663" y="1089025"/>
            <a:ext cx="5762625"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مرحله مقدماتی (جلسه نخست تا ششم)</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
        <p:nvSpPr>
          <p:cNvPr id="45060" name="Title 60"/>
          <p:cNvSpPr>
            <a:spLocks noGrp="1"/>
          </p:cNvSpPr>
          <p:nvPr>
            <p:ph type="title"/>
          </p:nvPr>
        </p:nvSpPr>
        <p:spPr>
          <a:xfrm>
            <a:off x="590550" y="0"/>
            <a:ext cx="8324850" cy="1104900"/>
          </a:xfrm>
        </p:spPr>
        <p:txBody>
          <a:bodyPr anchor="ctr"/>
          <a:lstStyle/>
          <a:p>
            <a:pPr algn="ctr" rtl="1"/>
            <a:r>
              <a:rPr lang="fa-IR" sz="3200" dirty="0" smtClean="0">
                <a:cs typeface="B Titr" pitchFamily="2" charset="-78"/>
              </a:rPr>
              <a:t>پروتکل ثبات دهنده مرکزی</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60"/>
          <p:cNvSpPr>
            <a:spLocks noGrp="1"/>
          </p:cNvSpPr>
          <p:nvPr>
            <p:ph type="title"/>
          </p:nvPr>
        </p:nvSpPr>
        <p:spPr/>
        <p:txBody>
          <a:bodyPr anchor="ctr"/>
          <a:lstStyle/>
          <a:p>
            <a:pPr algn="ctr" rtl="1"/>
            <a:r>
              <a:rPr lang="fa-IR" sz="3200" dirty="0" smtClean="0">
                <a:cs typeface="B Titr" pitchFamily="2" charset="-78"/>
              </a:rPr>
              <a:t>پروتکل ثبات دهنده</a:t>
            </a:r>
          </a:p>
        </p:txBody>
      </p:sp>
      <p:sp>
        <p:nvSpPr>
          <p:cNvPr id="46085" name="TextBox 9"/>
          <p:cNvSpPr txBox="1">
            <a:spLocks noChangeArrowheads="1"/>
          </p:cNvSpPr>
          <p:nvPr/>
        </p:nvSpPr>
        <p:spPr bwMode="auto">
          <a:xfrm>
            <a:off x="323850" y="1447800"/>
            <a:ext cx="419735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rtl="1"/>
            <a:r>
              <a:rPr lang="fa-IR" dirty="0">
                <a:cs typeface="B Titr" pitchFamily="2" charset="-78"/>
              </a:rPr>
              <a:t>تمرین 2: دمر خوابیده</a:t>
            </a:r>
          </a:p>
        </p:txBody>
      </p:sp>
      <p:sp>
        <p:nvSpPr>
          <p:cNvPr id="46086" name="TextBox 10"/>
          <p:cNvSpPr txBox="1">
            <a:spLocks noChangeArrowheads="1"/>
          </p:cNvSpPr>
          <p:nvPr/>
        </p:nvSpPr>
        <p:spPr bwMode="auto">
          <a:xfrm>
            <a:off x="5891677" y="2313613"/>
            <a:ext cx="297228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r>
              <a:rPr lang="fa-IR" dirty="0">
                <a:cs typeface="B Titr" pitchFamily="2" charset="-78"/>
              </a:rPr>
              <a:t>تمرین 1:طاق باز </a:t>
            </a:r>
            <a:r>
              <a:rPr lang="fa-IR" dirty="0" smtClean="0">
                <a:cs typeface="B Titr" pitchFamily="2" charset="-78"/>
              </a:rPr>
              <a:t>خوابیده</a:t>
            </a:r>
            <a:endParaRPr lang="en-US" b="1" dirty="0">
              <a:latin typeface="Times New Roman" pitchFamily="18" charset="0"/>
              <a:cs typeface="Times New Roman" pitchFamily="18" charset="0"/>
            </a:endParaRPr>
          </a:p>
        </p:txBody>
      </p:sp>
      <p:sp>
        <p:nvSpPr>
          <p:cNvPr id="46087" name="Rectangle 1"/>
          <p:cNvSpPr>
            <a:spLocks noChangeArrowheads="1"/>
          </p:cNvSpPr>
          <p:nvPr/>
        </p:nvSpPr>
        <p:spPr bwMode="auto">
          <a:xfrm>
            <a:off x="5626650" y="4524703"/>
            <a:ext cx="3471862"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Low" rtl="1"/>
            <a:r>
              <a:rPr lang="fa-IR" dirty="0" smtClean="0">
                <a:latin typeface="Times New Roman" pitchFamily="18" charset="0"/>
                <a:ea typeface="Calibri" pitchFamily="34" charset="0"/>
                <a:cs typeface="B Nazanin" pitchFamily="2" charset="-78"/>
              </a:rPr>
              <a:t>درحالتی </a:t>
            </a:r>
            <a:r>
              <a:rPr lang="fa-IR" dirty="0">
                <a:latin typeface="Times New Roman" pitchFamily="18" charset="0"/>
                <a:ea typeface="Calibri" pitchFamily="34" charset="0"/>
                <a:cs typeface="B Nazanin" pitchFamily="2" charset="-78"/>
              </a:rPr>
              <a:t>که آزمودنی به پشت می خوابدو کف پا ها روی زمین است باانقباض عضلات شکم خود تلاش می‌کند تا ناحیه کمر را به زمین بفشارد، همزمان با فشردن کمر عضلات کمر را منقبض می کند </a:t>
            </a:r>
            <a:endParaRPr lang="en-US" dirty="0">
              <a:ea typeface="Calibri" pitchFamily="34" charset="0"/>
              <a:cs typeface="B Nazanin" pitchFamily="2" charset="-78"/>
            </a:endParaRPr>
          </a:p>
        </p:txBody>
      </p:sp>
      <p:sp>
        <p:nvSpPr>
          <p:cNvPr id="46088" name="Rectangle 2"/>
          <p:cNvSpPr>
            <a:spLocks noChangeArrowheads="1"/>
          </p:cNvSpPr>
          <p:nvPr/>
        </p:nvSpPr>
        <p:spPr bwMode="auto">
          <a:xfrm>
            <a:off x="323850" y="2775278"/>
            <a:ext cx="4857750" cy="41549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Low" rtl="1"/>
            <a:r>
              <a:rPr lang="fa-IR" dirty="0">
                <a:latin typeface="Times New Roman" pitchFamily="18" charset="0"/>
                <a:ea typeface="Calibri" pitchFamily="34" charset="0"/>
                <a:cs typeface="B Nazanin" pitchFamily="2" charset="-78"/>
              </a:rPr>
              <a:t>این تمرین مخصوص انقباض ایزومتریک عضله عرضی شکم و عضله مولتی فیدوس هم زمان با حرکت اندام ها که در سه حالت انجام می‌شود. در بخش اول تمرینآزمودنییکدست را بالا می آورد که سبب انقباض در عضلات قسمت بالایی ستون مهره ها را می‌شود. در بخش دوم تمرین آزمودنی پای همان سمت رادرحالتی که زانو ها صاف است بالا می آوردکه باعث انقباض عضلات قسمت تحتانی ستون فقرات می‌شود  دربخش سوم دست وپای سمت دیگر را بالا می آورد که انجام حرکت برای هر سمت پنج ثانیه به طول می انجامد. </a:t>
            </a:r>
            <a:endParaRPr lang="en-US" dirty="0">
              <a:ea typeface="Calibri" pitchFamily="34" charset="0"/>
              <a:cs typeface="B Nazanin" pitchFamily="2" charset="-78"/>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518150" y="3117532"/>
            <a:ext cx="3475037" cy="12430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57187" y="1909465"/>
            <a:ext cx="4164013" cy="706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xmlns="" val="3630040710"/>
              </p:ext>
            </p:extLst>
          </p:nvPr>
        </p:nvGraphicFramePr>
        <p:xfrm>
          <a:off x="804801" y="2168860"/>
          <a:ext cx="8110462" cy="4552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7107" name="Title 60"/>
          <p:cNvSpPr>
            <a:spLocks noGrp="1"/>
          </p:cNvSpPr>
          <p:nvPr>
            <p:ph type="title"/>
          </p:nvPr>
        </p:nvSpPr>
        <p:spPr>
          <a:xfrm>
            <a:off x="590550" y="0"/>
            <a:ext cx="8324850" cy="1104900"/>
          </a:xfrm>
        </p:spPr>
        <p:txBody>
          <a:bodyPr anchor="ctr"/>
          <a:lstStyle/>
          <a:p>
            <a:pPr algn="ctr" rtl="1"/>
            <a:r>
              <a:rPr lang="fa-IR" sz="3200" dirty="0" smtClean="0">
                <a:cs typeface="B Titr" pitchFamily="2" charset="-78"/>
              </a:rPr>
              <a:t>پروتکل ثبات دهنده</a:t>
            </a:r>
          </a:p>
        </p:txBody>
      </p:sp>
      <p:sp>
        <p:nvSpPr>
          <p:cNvPr id="5" name="Rounded Rectangular Callout 10"/>
          <p:cNvSpPr/>
          <p:nvPr/>
        </p:nvSpPr>
        <p:spPr>
          <a:xfrm>
            <a:off x="1871663" y="1104900"/>
            <a:ext cx="5762625"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مرحله اصلی (جلسه هفتم تا هجدهم)</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60"/>
          <p:cNvSpPr>
            <a:spLocks noGrp="1"/>
          </p:cNvSpPr>
          <p:nvPr>
            <p:ph type="title"/>
          </p:nvPr>
        </p:nvSpPr>
        <p:spPr/>
        <p:txBody>
          <a:bodyPr anchor="ctr"/>
          <a:lstStyle/>
          <a:p>
            <a:pPr algn="ctr" rtl="1"/>
            <a:r>
              <a:rPr lang="fa-IR" sz="3200" dirty="0" smtClean="0">
                <a:cs typeface="B Titr" pitchFamily="2" charset="-78"/>
              </a:rPr>
              <a:t>پروتکل ثبات دهنده</a:t>
            </a:r>
          </a:p>
        </p:txBody>
      </p:sp>
      <p:sp>
        <p:nvSpPr>
          <p:cNvPr id="48133" name="TextBox 1"/>
          <p:cNvSpPr txBox="1">
            <a:spLocks noChangeArrowheads="1"/>
          </p:cNvSpPr>
          <p:nvPr/>
        </p:nvSpPr>
        <p:spPr bwMode="auto">
          <a:xfrm>
            <a:off x="5947868" y="1490017"/>
            <a:ext cx="280878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r>
              <a:rPr lang="fa-IR" dirty="0">
                <a:cs typeface="B Titr" pitchFamily="2" charset="-78"/>
              </a:rPr>
              <a:t>تمرین 3:خوابیده به پهلو</a:t>
            </a:r>
            <a:endParaRPr lang="en-US" b="1" dirty="0">
              <a:latin typeface="Times New Roman" pitchFamily="18" charset="0"/>
              <a:cs typeface="Times New Roman" pitchFamily="18" charset="0"/>
            </a:endParaRPr>
          </a:p>
        </p:txBody>
      </p:sp>
      <p:sp>
        <p:nvSpPr>
          <p:cNvPr id="48134" name="TextBox 9"/>
          <p:cNvSpPr txBox="1">
            <a:spLocks noChangeArrowheads="1"/>
          </p:cNvSpPr>
          <p:nvPr/>
        </p:nvSpPr>
        <p:spPr bwMode="auto">
          <a:xfrm>
            <a:off x="2343623" y="1736725"/>
            <a:ext cx="205216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r>
              <a:rPr lang="fa-IR" dirty="0">
                <a:cs typeface="B Titr" pitchFamily="2" charset="-78"/>
              </a:rPr>
              <a:t>تمرین 4:پل زدن </a:t>
            </a:r>
            <a:endParaRPr lang="en-US" b="1" dirty="0">
              <a:latin typeface="Times New Roman" pitchFamily="18" charset="0"/>
              <a:cs typeface="Times New Roman" pitchFamily="18" charset="0"/>
            </a:endParaRPr>
          </a:p>
        </p:txBody>
      </p:sp>
      <p:sp>
        <p:nvSpPr>
          <p:cNvPr id="48135" name="Rectangle 2"/>
          <p:cNvSpPr>
            <a:spLocks noChangeArrowheads="1"/>
          </p:cNvSpPr>
          <p:nvPr/>
        </p:nvSpPr>
        <p:spPr bwMode="auto">
          <a:xfrm>
            <a:off x="5219700" y="4810770"/>
            <a:ext cx="3924300"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Low" rtl="1"/>
            <a:r>
              <a:rPr lang="fa-IR" sz="2000" dirty="0">
                <a:latin typeface="Times New Roman" pitchFamily="18" charset="0"/>
                <a:ea typeface="Calibri" pitchFamily="34" charset="0"/>
                <a:cs typeface="B Nazanin" pitchFamily="2" charset="-78"/>
              </a:rPr>
              <a:t>آزمودنی به پهلو می خوابد و دست زیرین خود را جهت حفظ تعادل زیر سر بدن قرار می دهد وکف دست بالایی را رویلگن قرار می دهد,درحالیکهعضلات شکم منقبض وکمرقوس نداشته و زانو ها صاف هستند، پایبالا رارا از پای پایین  جدا کرده و بالا می آورد </a:t>
            </a:r>
            <a:endParaRPr lang="en-US" sz="2000" dirty="0">
              <a:ea typeface="Calibri" pitchFamily="34" charset="0"/>
              <a:cs typeface="B Nazanin" pitchFamily="2" charset="-78"/>
            </a:endParaRPr>
          </a:p>
        </p:txBody>
      </p:sp>
      <p:sp>
        <p:nvSpPr>
          <p:cNvPr id="48136" name="Rectangle 11"/>
          <p:cNvSpPr>
            <a:spLocks noChangeArrowheads="1"/>
          </p:cNvSpPr>
          <p:nvPr/>
        </p:nvSpPr>
        <p:spPr bwMode="auto">
          <a:xfrm>
            <a:off x="533400" y="4549676"/>
            <a:ext cx="4254500"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Low" rtl="1"/>
            <a:r>
              <a:rPr lang="fa-IR" dirty="0">
                <a:latin typeface="Times New Roman" pitchFamily="18" charset="0"/>
                <a:ea typeface="Calibri" pitchFamily="34" charset="0"/>
                <a:cs typeface="B Nazanin" pitchFamily="2" charset="-78"/>
              </a:rPr>
              <a:t>آزمودنی به پشت می خوابد و کف پاهارا روی زمین قرارداده و درحالیکه عضلات شکم و باسن خودرامنقبض کرده وبا فشارکف پاها برزمین به آرامی پل می زند و کمر را بالا می آورد. سپس وضعیت کمررا ثابت نگه می دارد </a:t>
            </a:r>
            <a:endParaRPr lang="en-US" dirty="0">
              <a:ea typeface="Calibri" pitchFamily="34" charset="0"/>
              <a:cs typeface="B Nazanin" pitchFamily="2" charset="-78"/>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47868" y="1951682"/>
            <a:ext cx="2859087" cy="2859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62000" y="2323961"/>
            <a:ext cx="3633788" cy="21145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Title 60"/>
          <p:cNvSpPr>
            <a:spLocks noGrp="1"/>
          </p:cNvSpPr>
          <p:nvPr>
            <p:ph type="title"/>
          </p:nvPr>
        </p:nvSpPr>
        <p:spPr>
          <a:xfrm>
            <a:off x="590550" y="0"/>
            <a:ext cx="8324850" cy="1104900"/>
          </a:xfrm>
        </p:spPr>
        <p:txBody>
          <a:bodyPr anchor="ctr"/>
          <a:lstStyle/>
          <a:p>
            <a:pPr algn="ctr" rtl="1"/>
            <a:r>
              <a:rPr lang="fa-IR" sz="3200" dirty="0" smtClean="0">
                <a:cs typeface="B Titr" pitchFamily="2" charset="-78"/>
              </a:rPr>
              <a:t>پروتکل ثبات دهنده</a:t>
            </a:r>
          </a:p>
        </p:txBody>
      </p:sp>
      <p:sp>
        <p:nvSpPr>
          <p:cNvPr id="5" name="Rounded Rectangular Callout 10"/>
          <p:cNvSpPr/>
          <p:nvPr/>
        </p:nvSpPr>
        <p:spPr>
          <a:xfrm>
            <a:off x="1511300" y="1104900"/>
            <a:ext cx="6483350"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مرحله تثبیت (جلسه نوزدهم تا بیست و چهارم)</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89768" y="2258060"/>
            <a:ext cx="8126413" cy="4565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60"/>
          <p:cNvSpPr>
            <a:spLocks noGrp="1"/>
          </p:cNvSpPr>
          <p:nvPr>
            <p:ph type="title"/>
          </p:nvPr>
        </p:nvSpPr>
        <p:spPr/>
        <p:txBody>
          <a:bodyPr anchor="ctr"/>
          <a:lstStyle/>
          <a:p>
            <a:pPr algn="ctr" rtl="1"/>
            <a:r>
              <a:rPr lang="fa-IR" sz="3200" dirty="0" smtClean="0">
                <a:cs typeface="B Titr" pitchFamily="2" charset="-78"/>
              </a:rPr>
              <a:t>پروتکل ثبات دهنده</a:t>
            </a:r>
          </a:p>
        </p:txBody>
      </p:sp>
      <p:sp>
        <p:nvSpPr>
          <p:cNvPr id="51205" name="TextBox 9"/>
          <p:cNvSpPr txBox="1">
            <a:spLocks noChangeArrowheads="1"/>
          </p:cNvSpPr>
          <p:nvPr/>
        </p:nvSpPr>
        <p:spPr bwMode="auto">
          <a:xfrm>
            <a:off x="551760" y="1484420"/>
            <a:ext cx="381386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r>
              <a:rPr lang="fa-IR" dirty="0">
                <a:cs typeface="B Titr" pitchFamily="2" charset="-78"/>
              </a:rPr>
              <a:t>تمرین 6:ایستادن روی تخته تعادل</a:t>
            </a:r>
            <a:endParaRPr lang="en-US" b="1" dirty="0">
              <a:latin typeface="Times New Roman" pitchFamily="18" charset="0"/>
              <a:cs typeface="Times New Roman" pitchFamily="18" charset="0"/>
            </a:endParaRPr>
          </a:p>
        </p:txBody>
      </p:sp>
      <p:sp>
        <p:nvSpPr>
          <p:cNvPr id="51206" name="TextBox 10"/>
          <p:cNvSpPr txBox="1">
            <a:spLocks noChangeArrowheads="1"/>
          </p:cNvSpPr>
          <p:nvPr/>
        </p:nvSpPr>
        <p:spPr bwMode="auto">
          <a:xfrm>
            <a:off x="5187950" y="1464101"/>
            <a:ext cx="34798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rtl="1"/>
            <a:r>
              <a:rPr lang="fa-IR" dirty="0">
                <a:cs typeface="B Titr" pitchFamily="2" charset="-78"/>
              </a:rPr>
              <a:t>تمرین 5 </a:t>
            </a:r>
            <a:r>
              <a:rPr lang="fa-IR" dirty="0" smtClean="0">
                <a:cs typeface="B Titr" pitchFamily="2" charset="-78"/>
              </a:rPr>
              <a:t>:چهاردست </a:t>
            </a:r>
            <a:r>
              <a:rPr lang="fa-IR" dirty="0">
                <a:cs typeface="B Titr" pitchFamily="2" charset="-78"/>
              </a:rPr>
              <a:t>وپا با بالا آوردن دست وپای مخالف</a:t>
            </a:r>
            <a:endParaRPr lang="en-US" dirty="0">
              <a:cs typeface="B Titr" pitchFamily="2" charset="-78"/>
            </a:endParaRPr>
          </a:p>
        </p:txBody>
      </p:sp>
      <p:sp>
        <p:nvSpPr>
          <p:cNvPr id="51207" name="Rectangle 1"/>
          <p:cNvSpPr>
            <a:spLocks noChangeArrowheads="1"/>
          </p:cNvSpPr>
          <p:nvPr/>
        </p:nvSpPr>
        <p:spPr bwMode="auto">
          <a:xfrm>
            <a:off x="5486400" y="4659838"/>
            <a:ext cx="3428999"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Low" rtl="1"/>
            <a:r>
              <a:rPr lang="fa-IR" sz="2000" dirty="0">
                <a:latin typeface="Times New Roman" pitchFamily="18" charset="0"/>
                <a:ea typeface="Calibri" pitchFamily="34" charset="0"/>
                <a:cs typeface="B Nazanin" pitchFamily="2" charset="-78"/>
              </a:rPr>
              <a:t>آزمودنی به حالت چهاردست وپاقرار می گیرد، درحالیکه عضلات شکم را منقبض می‌کند. کمر نباید قوس داشته باشد. بعد به آزمودنی گفته می‌شود و به آرامی دست و پای مخالف رادرحالی که زانو صاف است بالا بیاورد </a:t>
            </a:r>
            <a:endParaRPr lang="en-US" sz="2000" dirty="0">
              <a:ea typeface="Calibri" pitchFamily="34" charset="0"/>
              <a:cs typeface="B Nazanin" pitchFamily="2" charset="-78"/>
            </a:endParaRPr>
          </a:p>
        </p:txBody>
      </p:sp>
      <p:sp>
        <p:nvSpPr>
          <p:cNvPr id="51208" name="Rectangle 11"/>
          <p:cNvSpPr>
            <a:spLocks noChangeArrowheads="1"/>
          </p:cNvSpPr>
          <p:nvPr/>
        </p:nvSpPr>
        <p:spPr bwMode="auto">
          <a:xfrm>
            <a:off x="551759" y="4673173"/>
            <a:ext cx="3813865"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Low" rtl="1"/>
            <a:r>
              <a:rPr lang="fa-IR" dirty="0">
                <a:latin typeface="Times New Roman" pitchFamily="18" charset="0"/>
                <a:ea typeface="Calibri" pitchFamily="34" charset="0"/>
                <a:cs typeface="B Nazanin" pitchFamily="2" charset="-78"/>
              </a:rPr>
              <a:t>آزمودنی روی تخته های تعادل می ایستد و در حالیکه سعی در حفظ قوس کمر دارد سعی می‌کند که تعادل خودرا حفظ نماید </a:t>
            </a:r>
            <a:endParaRPr lang="en-US" dirty="0">
              <a:ea typeface="Calibri" pitchFamily="34" charset="0"/>
              <a:cs typeface="B Nazanin" pitchFamily="2" charset="-78"/>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638165" y="2295098"/>
            <a:ext cx="3163887" cy="23479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90600" y="2133600"/>
            <a:ext cx="3375025" cy="25262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804801" y="2168860"/>
          <a:ext cx="8110462" cy="4552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2227" name="Title 60"/>
          <p:cNvSpPr>
            <a:spLocks noGrp="1"/>
          </p:cNvSpPr>
          <p:nvPr>
            <p:ph type="title"/>
          </p:nvPr>
        </p:nvSpPr>
        <p:spPr>
          <a:xfrm>
            <a:off x="590550" y="0"/>
            <a:ext cx="8324850" cy="1104900"/>
          </a:xfrm>
        </p:spPr>
        <p:txBody>
          <a:bodyPr anchor="ctr"/>
          <a:lstStyle/>
          <a:p>
            <a:pPr algn="ctr" rtl="1"/>
            <a:r>
              <a:rPr lang="fa-IR" sz="3200" smtClean="0">
                <a:cs typeface="B Titr" pitchFamily="2" charset="-78"/>
              </a:rPr>
              <a:t>پروتکل ماساژ</a:t>
            </a:r>
          </a:p>
        </p:txBody>
      </p:sp>
      <p:sp>
        <p:nvSpPr>
          <p:cNvPr id="5" name="Rounded Rectangular Callout 10"/>
          <p:cNvSpPr/>
          <p:nvPr/>
        </p:nvSpPr>
        <p:spPr>
          <a:xfrm>
            <a:off x="3743325" y="1104900"/>
            <a:ext cx="2017713"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اجرا</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804801" y="2168860"/>
          <a:ext cx="8110462" cy="3096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4275" name="Title 60"/>
          <p:cNvSpPr>
            <a:spLocks noGrp="1"/>
          </p:cNvSpPr>
          <p:nvPr>
            <p:ph type="title"/>
          </p:nvPr>
        </p:nvSpPr>
        <p:spPr>
          <a:xfrm>
            <a:off x="590550" y="0"/>
            <a:ext cx="8324850" cy="1104900"/>
          </a:xfrm>
        </p:spPr>
        <p:txBody>
          <a:bodyPr anchor="ctr"/>
          <a:lstStyle/>
          <a:p>
            <a:pPr algn="ctr" rtl="1"/>
            <a:r>
              <a:rPr lang="fa-IR" sz="3200" smtClean="0">
                <a:cs typeface="B Titr" pitchFamily="2" charset="-78"/>
              </a:rPr>
              <a:t>پروتکل رفلکسولوژی</a:t>
            </a:r>
          </a:p>
        </p:txBody>
      </p:sp>
      <p:sp>
        <p:nvSpPr>
          <p:cNvPr id="5" name="Rounded Rectangular Callout 10"/>
          <p:cNvSpPr/>
          <p:nvPr/>
        </p:nvSpPr>
        <p:spPr>
          <a:xfrm>
            <a:off x="3743325" y="1104900"/>
            <a:ext cx="2017713" cy="1079500"/>
          </a:xfrm>
          <a:custGeom>
            <a:avLst/>
            <a:gdLst>
              <a:gd name="connsiteX0" fmla="*/ 0 w 3104425"/>
              <a:gd name="connsiteY0" fmla="*/ 134815 h 808871"/>
              <a:gd name="connsiteX1" fmla="*/ 134815 w 3104425"/>
              <a:gd name="connsiteY1" fmla="*/ 0 h 808871"/>
              <a:gd name="connsiteX2" fmla="*/ 517404 w 3104425"/>
              <a:gd name="connsiteY2" fmla="*/ 0 h 808871"/>
              <a:gd name="connsiteX3" fmla="*/ 517404 w 3104425"/>
              <a:gd name="connsiteY3" fmla="*/ 0 h 808871"/>
              <a:gd name="connsiteX4" fmla="*/ 1293510 w 3104425"/>
              <a:gd name="connsiteY4" fmla="*/ 0 h 808871"/>
              <a:gd name="connsiteX5" fmla="*/ 2969610 w 3104425"/>
              <a:gd name="connsiteY5" fmla="*/ 0 h 808871"/>
              <a:gd name="connsiteX6" fmla="*/ 3104425 w 3104425"/>
              <a:gd name="connsiteY6" fmla="*/ 134815 h 808871"/>
              <a:gd name="connsiteX7" fmla="*/ 3104425 w 3104425"/>
              <a:gd name="connsiteY7" fmla="*/ 471841 h 808871"/>
              <a:gd name="connsiteX8" fmla="*/ 3104425 w 3104425"/>
              <a:gd name="connsiteY8" fmla="*/ 471841 h 808871"/>
              <a:gd name="connsiteX9" fmla="*/ 3104425 w 3104425"/>
              <a:gd name="connsiteY9" fmla="*/ 674059 h 808871"/>
              <a:gd name="connsiteX10" fmla="*/ 3104425 w 3104425"/>
              <a:gd name="connsiteY10" fmla="*/ 674056 h 808871"/>
              <a:gd name="connsiteX11" fmla="*/ 2969610 w 3104425"/>
              <a:gd name="connsiteY11" fmla="*/ 808871 h 808871"/>
              <a:gd name="connsiteX12" fmla="*/ 1293510 w 3104425"/>
              <a:gd name="connsiteY12" fmla="*/ 808871 h 808871"/>
              <a:gd name="connsiteX13" fmla="*/ 905468 w 3104425"/>
              <a:gd name="connsiteY13" fmla="*/ 909980 h 808871"/>
              <a:gd name="connsiteX14" fmla="*/ 517404 w 3104425"/>
              <a:gd name="connsiteY14" fmla="*/ 808871 h 808871"/>
              <a:gd name="connsiteX15" fmla="*/ 134815 w 3104425"/>
              <a:gd name="connsiteY15" fmla="*/ 808871 h 808871"/>
              <a:gd name="connsiteX16" fmla="*/ 0 w 3104425"/>
              <a:gd name="connsiteY16" fmla="*/ 674056 h 808871"/>
              <a:gd name="connsiteX17" fmla="*/ 0 w 3104425"/>
              <a:gd name="connsiteY17" fmla="*/ 674059 h 808871"/>
              <a:gd name="connsiteX18" fmla="*/ 0 w 3104425"/>
              <a:gd name="connsiteY18" fmla="*/ 471841 h 808871"/>
              <a:gd name="connsiteX19" fmla="*/ 0 w 3104425"/>
              <a:gd name="connsiteY19" fmla="*/ 471841 h 808871"/>
              <a:gd name="connsiteX20" fmla="*/ 0 w 3104425"/>
              <a:gd name="connsiteY20" fmla="*/ 134815 h 808871"/>
              <a:gd name="connsiteX0" fmla="*/ 0 w 3104425"/>
              <a:gd name="connsiteY0" fmla="*/ 134815 h 855389"/>
              <a:gd name="connsiteX1" fmla="*/ 134815 w 3104425"/>
              <a:gd name="connsiteY1" fmla="*/ 0 h 855389"/>
              <a:gd name="connsiteX2" fmla="*/ 517404 w 3104425"/>
              <a:gd name="connsiteY2" fmla="*/ 0 h 855389"/>
              <a:gd name="connsiteX3" fmla="*/ 517404 w 3104425"/>
              <a:gd name="connsiteY3" fmla="*/ 0 h 855389"/>
              <a:gd name="connsiteX4" fmla="*/ 1293510 w 3104425"/>
              <a:gd name="connsiteY4" fmla="*/ 0 h 855389"/>
              <a:gd name="connsiteX5" fmla="*/ 2969610 w 3104425"/>
              <a:gd name="connsiteY5" fmla="*/ 0 h 855389"/>
              <a:gd name="connsiteX6" fmla="*/ 3104425 w 3104425"/>
              <a:gd name="connsiteY6" fmla="*/ 134815 h 855389"/>
              <a:gd name="connsiteX7" fmla="*/ 3104425 w 3104425"/>
              <a:gd name="connsiteY7" fmla="*/ 471841 h 855389"/>
              <a:gd name="connsiteX8" fmla="*/ 3104425 w 3104425"/>
              <a:gd name="connsiteY8" fmla="*/ 471841 h 855389"/>
              <a:gd name="connsiteX9" fmla="*/ 3104425 w 3104425"/>
              <a:gd name="connsiteY9" fmla="*/ 674059 h 855389"/>
              <a:gd name="connsiteX10" fmla="*/ 3104425 w 3104425"/>
              <a:gd name="connsiteY10" fmla="*/ 674056 h 855389"/>
              <a:gd name="connsiteX11" fmla="*/ 2969610 w 3104425"/>
              <a:gd name="connsiteY11" fmla="*/ 808871 h 855389"/>
              <a:gd name="connsiteX12" fmla="*/ 1293510 w 3104425"/>
              <a:gd name="connsiteY12" fmla="*/ 808871 h 855389"/>
              <a:gd name="connsiteX13" fmla="*/ 905468 w 3104425"/>
              <a:gd name="connsiteY13" fmla="*/ 855389 h 855389"/>
              <a:gd name="connsiteX14" fmla="*/ 517404 w 3104425"/>
              <a:gd name="connsiteY14" fmla="*/ 808871 h 855389"/>
              <a:gd name="connsiteX15" fmla="*/ 134815 w 3104425"/>
              <a:gd name="connsiteY15" fmla="*/ 808871 h 855389"/>
              <a:gd name="connsiteX16" fmla="*/ 0 w 3104425"/>
              <a:gd name="connsiteY16" fmla="*/ 674056 h 855389"/>
              <a:gd name="connsiteX17" fmla="*/ 0 w 3104425"/>
              <a:gd name="connsiteY17" fmla="*/ 674059 h 855389"/>
              <a:gd name="connsiteX18" fmla="*/ 0 w 3104425"/>
              <a:gd name="connsiteY18" fmla="*/ 471841 h 855389"/>
              <a:gd name="connsiteX19" fmla="*/ 0 w 3104425"/>
              <a:gd name="connsiteY19" fmla="*/ 471841 h 855389"/>
              <a:gd name="connsiteX20" fmla="*/ 0 w 3104425"/>
              <a:gd name="connsiteY20" fmla="*/ 134815 h 855389"/>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1634704 w 3104425"/>
              <a:gd name="connsiteY12" fmla="*/ 999940 h 999940"/>
              <a:gd name="connsiteX13" fmla="*/ 905468 w 3104425"/>
              <a:gd name="connsiteY13" fmla="*/ 855389 h 999940"/>
              <a:gd name="connsiteX14" fmla="*/ 517404 w 3104425"/>
              <a:gd name="connsiteY14" fmla="*/ 808871 h 999940"/>
              <a:gd name="connsiteX15" fmla="*/ 134815 w 3104425"/>
              <a:gd name="connsiteY15" fmla="*/ 808871 h 999940"/>
              <a:gd name="connsiteX16" fmla="*/ 0 w 3104425"/>
              <a:gd name="connsiteY16" fmla="*/ 674056 h 999940"/>
              <a:gd name="connsiteX17" fmla="*/ 0 w 3104425"/>
              <a:gd name="connsiteY17" fmla="*/ 674059 h 999940"/>
              <a:gd name="connsiteX18" fmla="*/ 0 w 3104425"/>
              <a:gd name="connsiteY18" fmla="*/ 471841 h 999940"/>
              <a:gd name="connsiteX19" fmla="*/ 0 w 3104425"/>
              <a:gd name="connsiteY19" fmla="*/ 471841 h 999940"/>
              <a:gd name="connsiteX20" fmla="*/ 0 w 3104425"/>
              <a:gd name="connsiteY20"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517404 w 3104425"/>
              <a:gd name="connsiteY15" fmla="*/ 808871 h 999940"/>
              <a:gd name="connsiteX16" fmla="*/ 134815 w 3104425"/>
              <a:gd name="connsiteY16" fmla="*/ 808871 h 999940"/>
              <a:gd name="connsiteX17" fmla="*/ 0 w 3104425"/>
              <a:gd name="connsiteY17" fmla="*/ 674056 h 999940"/>
              <a:gd name="connsiteX18" fmla="*/ 0 w 3104425"/>
              <a:gd name="connsiteY18" fmla="*/ 674059 h 999940"/>
              <a:gd name="connsiteX19" fmla="*/ 0 w 3104425"/>
              <a:gd name="connsiteY19" fmla="*/ 471841 h 999940"/>
              <a:gd name="connsiteX20" fmla="*/ 0 w 3104425"/>
              <a:gd name="connsiteY20" fmla="*/ 471841 h 999940"/>
              <a:gd name="connsiteX21" fmla="*/ 0 w 3104425"/>
              <a:gd name="connsiteY21" fmla="*/ 134815 h 999940"/>
              <a:gd name="connsiteX0" fmla="*/ 0 w 3104425"/>
              <a:gd name="connsiteY0" fmla="*/ 134815 h 999940"/>
              <a:gd name="connsiteX1" fmla="*/ 134815 w 3104425"/>
              <a:gd name="connsiteY1" fmla="*/ 0 h 999940"/>
              <a:gd name="connsiteX2" fmla="*/ 517404 w 3104425"/>
              <a:gd name="connsiteY2" fmla="*/ 0 h 999940"/>
              <a:gd name="connsiteX3" fmla="*/ 517404 w 3104425"/>
              <a:gd name="connsiteY3" fmla="*/ 0 h 999940"/>
              <a:gd name="connsiteX4" fmla="*/ 1293510 w 3104425"/>
              <a:gd name="connsiteY4" fmla="*/ 0 h 999940"/>
              <a:gd name="connsiteX5" fmla="*/ 2969610 w 3104425"/>
              <a:gd name="connsiteY5" fmla="*/ 0 h 999940"/>
              <a:gd name="connsiteX6" fmla="*/ 3104425 w 3104425"/>
              <a:gd name="connsiteY6" fmla="*/ 134815 h 999940"/>
              <a:gd name="connsiteX7" fmla="*/ 3104425 w 3104425"/>
              <a:gd name="connsiteY7" fmla="*/ 471841 h 999940"/>
              <a:gd name="connsiteX8" fmla="*/ 3104425 w 3104425"/>
              <a:gd name="connsiteY8" fmla="*/ 471841 h 999940"/>
              <a:gd name="connsiteX9" fmla="*/ 3104425 w 3104425"/>
              <a:gd name="connsiteY9" fmla="*/ 674059 h 999940"/>
              <a:gd name="connsiteX10" fmla="*/ 3104425 w 3104425"/>
              <a:gd name="connsiteY10" fmla="*/ 674056 h 999940"/>
              <a:gd name="connsiteX11" fmla="*/ 2969610 w 3104425"/>
              <a:gd name="connsiteY11" fmla="*/ 808871 h 999940"/>
              <a:gd name="connsiteX12" fmla="*/ 2379284 w 3104425"/>
              <a:gd name="connsiteY12" fmla="*/ 851128 h 999940"/>
              <a:gd name="connsiteX13" fmla="*/ 1634704 w 3104425"/>
              <a:gd name="connsiteY13" fmla="*/ 999940 h 999940"/>
              <a:gd name="connsiteX14" fmla="*/ 905468 w 3104425"/>
              <a:gd name="connsiteY14" fmla="*/ 855389 h 999940"/>
              <a:gd name="connsiteX15" fmla="*/ 727905 w 3104425"/>
              <a:gd name="connsiteY15" fmla="*/ 823832 h 999940"/>
              <a:gd name="connsiteX16" fmla="*/ 517404 w 3104425"/>
              <a:gd name="connsiteY16" fmla="*/ 808871 h 999940"/>
              <a:gd name="connsiteX17" fmla="*/ 134815 w 3104425"/>
              <a:gd name="connsiteY17" fmla="*/ 808871 h 999940"/>
              <a:gd name="connsiteX18" fmla="*/ 0 w 3104425"/>
              <a:gd name="connsiteY18" fmla="*/ 674056 h 999940"/>
              <a:gd name="connsiteX19" fmla="*/ 0 w 3104425"/>
              <a:gd name="connsiteY19" fmla="*/ 674059 h 999940"/>
              <a:gd name="connsiteX20" fmla="*/ 0 w 3104425"/>
              <a:gd name="connsiteY20" fmla="*/ 471841 h 999940"/>
              <a:gd name="connsiteX21" fmla="*/ 0 w 3104425"/>
              <a:gd name="connsiteY21" fmla="*/ 471841 h 999940"/>
              <a:gd name="connsiteX22" fmla="*/ 0 w 3104425"/>
              <a:gd name="connsiteY22" fmla="*/ 134815 h 999940"/>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808871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905468 w 3104425"/>
              <a:gd name="connsiteY14" fmla="*/ 855389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517404 w 3104425"/>
              <a:gd name="connsiteY16" fmla="*/ 808871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068179"/>
              <a:gd name="connsiteX1" fmla="*/ 134815 w 3104425"/>
              <a:gd name="connsiteY1" fmla="*/ 0 h 1068179"/>
              <a:gd name="connsiteX2" fmla="*/ 517404 w 3104425"/>
              <a:gd name="connsiteY2" fmla="*/ 0 h 1068179"/>
              <a:gd name="connsiteX3" fmla="*/ 517404 w 3104425"/>
              <a:gd name="connsiteY3" fmla="*/ 0 h 1068179"/>
              <a:gd name="connsiteX4" fmla="*/ 1293510 w 3104425"/>
              <a:gd name="connsiteY4" fmla="*/ 0 h 1068179"/>
              <a:gd name="connsiteX5" fmla="*/ 2969610 w 3104425"/>
              <a:gd name="connsiteY5" fmla="*/ 0 h 1068179"/>
              <a:gd name="connsiteX6" fmla="*/ 3104425 w 3104425"/>
              <a:gd name="connsiteY6" fmla="*/ 134815 h 1068179"/>
              <a:gd name="connsiteX7" fmla="*/ 3104425 w 3104425"/>
              <a:gd name="connsiteY7" fmla="*/ 471841 h 1068179"/>
              <a:gd name="connsiteX8" fmla="*/ 3104425 w 3104425"/>
              <a:gd name="connsiteY8" fmla="*/ 471841 h 1068179"/>
              <a:gd name="connsiteX9" fmla="*/ 3104425 w 3104425"/>
              <a:gd name="connsiteY9" fmla="*/ 674059 h 1068179"/>
              <a:gd name="connsiteX10" fmla="*/ 3104425 w 3104425"/>
              <a:gd name="connsiteY10" fmla="*/ 674056 h 1068179"/>
              <a:gd name="connsiteX11" fmla="*/ 2969610 w 3104425"/>
              <a:gd name="connsiteY11" fmla="*/ 781576 h 1068179"/>
              <a:gd name="connsiteX12" fmla="*/ 2379284 w 3104425"/>
              <a:gd name="connsiteY12" fmla="*/ 851128 h 1068179"/>
              <a:gd name="connsiteX13" fmla="*/ 1621056 w 3104425"/>
              <a:gd name="connsiteY13" fmla="*/ 1068179 h 1068179"/>
              <a:gd name="connsiteX14" fmla="*/ 878173 w 3104425"/>
              <a:gd name="connsiteY14" fmla="*/ 882685 h 1068179"/>
              <a:gd name="connsiteX15" fmla="*/ 727905 w 3104425"/>
              <a:gd name="connsiteY15" fmla="*/ 823832 h 1068179"/>
              <a:gd name="connsiteX16" fmla="*/ 490108 w 3104425"/>
              <a:gd name="connsiteY16" fmla="*/ 822518 h 1068179"/>
              <a:gd name="connsiteX17" fmla="*/ 134815 w 3104425"/>
              <a:gd name="connsiteY17" fmla="*/ 808871 h 1068179"/>
              <a:gd name="connsiteX18" fmla="*/ 0 w 3104425"/>
              <a:gd name="connsiteY18" fmla="*/ 674056 h 1068179"/>
              <a:gd name="connsiteX19" fmla="*/ 0 w 3104425"/>
              <a:gd name="connsiteY19" fmla="*/ 674059 h 1068179"/>
              <a:gd name="connsiteX20" fmla="*/ 0 w 3104425"/>
              <a:gd name="connsiteY20" fmla="*/ 471841 h 1068179"/>
              <a:gd name="connsiteX21" fmla="*/ 0 w 3104425"/>
              <a:gd name="connsiteY21" fmla="*/ 471841 h 1068179"/>
              <a:gd name="connsiteX22" fmla="*/ 0 w 3104425"/>
              <a:gd name="connsiteY22" fmla="*/ 134815 h 1068179"/>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51128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23832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10185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 name="connsiteX0" fmla="*/ 0 w 3104425"/>
              <a:gd name="connsiteY0" fmla="*/ 134815 h 1136418"/>
              <a:gd name="connsiteX1" fmla="*/ 134815 w 3104425"/>
              <a:gd name="connsiteY1" fmla="*/ 0 h 1136418"/>
              <a:gd name="connsiteX2" fmla="*/ 517404 w 3104425"/>
              <a:gd name="connsiteY2" fmla="*/ 0 h 1136418"/>
              <a:gd name="connsiteX3" fmla="*/ 517404 w 3104425"/>
              <a:gd name="connsiteY3" fmla="*/ 0 h 1136418"/>
              <a:gd name="connsiteX4" fmla="*/ 1293510 w 3104425"/>
              <a:gd name="connsiteY4" fmla="*/ 0 h 1136418"/>
              <a:gd name="connsiteX5" fmla="*/ 2969610 w 3104425"/>
              <a:gd name="connsiteY5" fmla="*/ 0 h 1136418"/>
              <a:gd name="connsiteX6" fmla="*/ 3104425 w 3104425"/>
              <a:gd name="connsiteY6" fmla="*/ 134815 h 1136418"/>
              <a:gd name="connsiteX7" fmla="*/ 3104425 w 3104425"/>
              <a:gd name="connsiteY7" fmla="*/ 471841 h 1136418"/>
              <a:gd name="connsiteX8" fmla="*/ 3104425 w 3104425"/>
              <a:gd name="connsiteY8" fmla="*/ 471841 h 1136418"/>
              <a:gd name="connsiteX9" fmla="*/ 3104425 w 3104425"/>
              <a:gd name="connsiteY9" fmla="*/ 674059 h 1136418"/>
              <a:gd name="connsiteX10" fmla="*/ 3104425 w 3104425"/>
              <a:gd name="connsiteY10" fmla="*/ 674056 h 1136418"/>
              <a:gd name="connsiteX11" fmla="*/ 2969610 w 3104425"/>
              <a:gd name="connsiteY11" fmla="*/ 781576 h 1136418"/>
              <a:gd name="connsiteX12" fmla="*/ 2379284 w 3104425"/>
              <a:gd name="connsiteY12" fmla="*/ 837480 h 1136418"/>
              <a:gd name="connsiteX13" fmla="*/ 1634704 w 3104425"/>
              <a:gd name="connsiteY13" fmla="*/ 1136418 h 1136418"/>
              <a:gd name="connsiteX14" fmla="*/ 878173 w 3104425"/>
              <a:gd name="connsiteY14" fmla="*/ 882685 h 1136418"/>
              <a:gd name="connsiteX15" fmla="*/ 727905 w 3104425"/>
              <a:gd name="connsiteY15" fmla="*/ 851127 h 1136418"/>
              <a:gd name="connsiteX16" fmla="*/ 490108 w 3104425"/>
              <a:gd name="connsiteY16" fmla="*/ 822518 h 1136418"/>
              <a:gd name="connsiteX17" fmla="*/ 134815 w 3104425"/>
              <a:gd name="connsiteY17" fmla="*/ 808871 h 1136418"/>
              <a:gd name="connsiteX18" fmla="*/ 0 w 3104425"/>
              <a:gd name="connsiteY18" fmla="*/ 674056 h 1136418"/>
              <a:gd name="connsiteX19" fmla="*/ 0 w 3104425"/>
              <a:gd name="connsiteY19" fmla="*/ 674059 h 1136418"/>
              <a:gd name="connsiteX20" fmla="*/ 0 w 3104425"/>
              <a:gd name="connsiteY20" fmla="*/ 471841 h 1136418"/>
              <a:gd name="connsiteX21" fmla="*/ 0 w 3104425"/>
              <a:gd name="connsiteY21" fmla="*/ 471841 h 1136418"/>
              <a:gd name="connsiteX22" fmla="*/ 0 w 3104425"/>
              <a:gd name="connsiteY22" fmla="*/ 134815 h 11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04425" h="1136418">
                <a:moveTo>
                  <a:pt x="0" y="134815"/>
                </a:moveTo>
                <a:cubicBezTo>
                  <a:pt x="0" y="60359"/>
                  <a:pt x="60359" y="0"/>
                  <a:pt x="134815" y="0"/>
                </a:cubicBezTo>
                <a:lnTo>
                  <a:pt x="517404" y="0"/>
                </a:lnTo>
                <a:lnTo>
                  <a:pt x="517404" y="0"/>
                </a:lnTo>
                <a:lnTo>
                  <a:pt x="1293510" y="0"/>
                </a:lnTo>
                <a:lnTo>
                  <a:pt x="2969610" y="0"/>
                </a:lnTo>
                <a:cubicBezTo>
                  <a:pt x="3044066" y="0"/>
                  <a:pt x="3104425" y="60359"/>
                  <a:pt x="3104425" y="134815"/>
                </a:cubicBezTo>
                <a:lnTo>
                  <a:pt x="3104425" y="471841"/>
                </a:lnTo>
                <a:lnTo>
                  <a:pt x="3104425" y="471841"/>
                </a:lnTo>
                <a:lnTo>
                  <a:pt x="3104425" y="674059"/>
                </a:lnTo>
                <a:lnTo>
                  <a:pt x="3104425" y="674056"/>
                </a:lnTo>
                <a:cubicBezTo>
                  <a:pt x="3104425" y="748512"/>
                  <a:pt x="3044066" y="781576"/>
                  <a:pt x="2969610" y="781576"/>
                </a:cubicBezTo>
                <a:cubicBezTo>
                  <a:pt x="2781933" y="809309"/>
                  <a:pt x="2566961" y="809747"/>
                  <a:pt x="2379284" y="837480"/>
                </a:cubicBezTo>
                <a:lnTo>
                  <a:pt x="1634704" y="1136418"/>
                </a:lnTo>
                <a:lnTo>
                  <a:pt x="878173" y="882685"/>
                </a:lnTo>
                <a:cubicBezTo>
                  <a:pt x="727040" y="851059"/>
                  <a:pt x="792582" y="858880"/>
                  <a:pt x="727905" y="851127"/>
                </a:cubicBezTo>
                <a:cubicBezTo>
                  <a:pt x="663228" y="843374"/>
                  <a:pt x="588956" y="822737"/>
                  <a:pt x="490108" y="822518"/>
                </a:cubicBezTo>
                <a:lnTo>
                  <a:pt x="134815" y="808871"/>
                </a:lnTo>
                <a:cubicBezTo>
                  <a:pt x="60359" y="808871"/>
                  <a:pt x="0" y="748512"/>
                  <a:pt x="0" y="674056"/>
                </a:cubicBezTo>
                <a:lnTo>
                  <a:pt x="0" y="674059"/>
                </a:lnTo>
                <a:lnTo>
                  <a:pt x="0" y="471841"/>
                </a:lnTo>
                <a:lnTo>
                  <a:pt x="0" y="471841"/>
                </a:lnTo>
                <a:lnTo>
                  <a:pt x="0" y="134815"/>
                </a:lnTo>
                <a:close/>
              </a:path>
            </a:pathLst>
          </a:cu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rtl="1" eaLnBrk="1" hangingPunct="1">
              <a:defRPr/>
            </a:pPr>
            <a:r>
              <a:rPr lang="fa-IR" sz="2800" dirty="0">
                <a:ln w="0"/>
                <a:solidFill>
                  <a:schemeClr val="tx1"/>
                </a:solidFill>
                <a:effectLst>
                  <a:outerShdw blurRad="38100" dist="19050" dir="2700000" algn="tl" rotWithShape="0">
                    <a:schemeClr val="dk1">
                      <a:alpha val="40000"/>
                    </a:schemeClr>
                  </a:outerShdw>
                </a:effectLst>
                <a:cs typeface="B Titr" panose="00000700000000000000" pitchFamily="2" charset="-78"/>
              </a:rPr>
              <a:t>روند اجرا</a:t>
            </a:r>
            <a:endParaRPr lang="en-US" sz="280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سندگل">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سندگل</Template>
  <TotalTime>221</TotalTime>
  <Words>2815</Words>
  <Application>Microsoft Office PowerPoint</Application>
  <PresentationFormat>On-screen Show (4:3)</PresentationFormat>
  <Paragraphs>432</Paragraphs>
  <Slides>40</Slides>
  <Notes>8</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9" baseType="lpstr">
      <vt:lpstr>Arial</vt:lpstr>
      <vt:lpstr>Century Gothic</vt:lpstr>
      <vt:lpstr>B Titr</vt:lpstr>
      <vt:lpstr>Wingdings 3</vt:lpstr>
      <vt:lpstr>B Nazanin</vt:lpstr>
      <vt:lpstr>Times New Roman</vt:lpstr>
      <vt:lpstr>Calibri</vt:lpstr>
      <vt:lpstr>سندگل</vt:lpstr>
      <vt:lpstr>Chart</vt:lpstr>
      <vt:lpstr>مقایسه تاثیر تمرین‌های ثبات دهنده مرکزی، ماساژ و رفلکسولوژی کف پا بر درد و عملکرد مردان مبتلا به کمردرد مزمن مکانیکال</vt:lpstr>
      <vt:lpstr>فهرست</vt:lpstr>
      <vt:lpstr>مقدمه</vt:lpstr>
      <vt:lpstr>بیان مساله</vt:lpstr>
      <vt:lpstr>بیان مساله</vt:lpstr>
      <vt:lpstr>ضرورت و اهمیت پژوهش</vt:lpstr>
      <vt:lpstr>هدف‌های پژوهش</vt:lpstr>
      <vt:lpstr>فرضیه‌های پژوهش</vt:lpstr>
      <vt:lpstr>ادبیات و پیشینه پژوهش</vt:lpstr>
      <vt:lpstr>ادبیات و پیشینه پژوهش</vt:lpstr>
      <vt:lpstr>ادبیات و پیشینه پژوهش</vt:lpstr>
      <vt:lpstr>ادبیات و پیشینه پژوهش</vt:lpstr>
      <vt:lpstr>روش شناسی پژوهش</vt:lpstr>
      <vt:lpstr>روش شناسی پژوهش</vt:lpstr>
      <vt:lpstr>روش شناسی پژوهش</vt:lpstr>
      <vt:lpstr>روش شناسی پژوهش</vt:lpstr>
      <vt:lpstr>روش شناسی پژوهش</vt:lpstr>
      <vt:lpstr>Slide 18</vt:lpstr>
      <vt:lpstr>روش‌های آماری</vt:lpstr>
      <vt:lpstr>آماره‌های مرکزی و پراکندگی گروه‌های تجربی و کنترل، پیش از مداخله متغیر مستقل</vt:lpstr>
      <vt:lpstr>آماره‌های مرکزی و پراکندگی گروه‌های تجربی و کنترل، پیش از مداخله متغیر مستقل</vt:lpstr>
      <vt:lpstr>آزمون KS در متغیر درد و عملکرد</vt:lpstr>
      <vt:lpstr>آزمون لون در متغیر درد و عملکرد</vt:lpstr>
      <vt:lpstr>فرضیه آماری اول</vt:lpstr>
      <vt:lpstr>فرضیه آماری دوم</vt:lpstr>
      <vt:lpstr>بحث و نتیجه‌گیری</vt:lpstr>
      <vt:lpstr>Slide 27</vt:lpstr>
      <vt:lpstr>نتیجه‌گیری کلی</vt:lpstr>
      <vt:lpstr>پیشنهادهای بر خواسته از یافته‌های پژوهش</vt:lpstr>
      <vt:lpstr>پیشنهادهایی به پژوهشگران آینده</vt:lpstr>
      <vt:lpstr>با سپاس از بردباری و توجه شما</vt:lpstr>
      <vt:lpstr>پروتکل‌های درمانی استفاده شده در پژوهش</vt:lpstr>
      <vt:lpstr>پروتکل ثبات دهنده مرکزی</vt:lpstr>
      <vt:lpstr>پروتکل ثبات دهنده</vt:lpstr>
      <vt:lpstr>پروتکل ثبات دهنده</vt:lpstr>
      <vt:lpstr>پروتکل ثبات دهنده</vt:lpstr>
      <vt:lpstr>پروتکل ثبات دهنده</vt:lpstr>
      <vt:lpstr>پروتکل ثبات دهنده</vt:lpstr>
      <vt:lpstr>پروتکل ماساژ</vt:lpstr>
      <vt:lpstr>پروتکل رفلکسولوژی</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مقایسه تاثیر تمرین‌های ثبات دهنده مرکزی، ماساژ و رفلکسولوژی کف پا بر درد و عملکرد مردان مبتلا به کمردرد مزمن مکانیکال</dc:title>
  <dc:creator>sasan-pc</dc:creator>
  <cp:lastModifiedBy>Administrator</cp:lastModifiedBy>
  <cp:revision>21</cp:revision>
  <cp:lastPrinted>1601-01-01T00:00:00Z</cp:lastPrinted>
  <dcterms:created xsi:type="dcterms:W3CDTF">2015-01-23T06:46:43Z</dcterms:created>
  <dcterms:modified xsi:type="dcterms:W3CDTF">2015-03-26T06:19:40Z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2</vt:i4>
  </property>
  <property fmtid="{D5CDD505-2E9C-101B-9397-08002B2CF9AE}" pid="3" name="LCID">
    <vt:i4>1033</vt:i4>
  </property>
</Properties>
</file>